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63" r:id="rId3"/>
    <p:sldId id="304" r:id="rId4"/>
    <p:sldId id="313" r:id="rId5"/>
    <p:sldId id="309" r:id="rId6"/>
    <p:sldId id="308" r:id="rId7"/>
    <p:sldId id="314" r:id="rId8"/>
    <p:sldId id="307" r:id="rId9"/>
    <p:sldId id="316" r:id="rId10"/>
    <p:sldId id="311" r:id="rId11"/>
    <p:sldId id="361" r:id="rId12"/>
    <p:sldId id="315" r:id="rId13"/>
    <p:sldId id="362" r:id="rId14"/>
    <p:sldId id="310" r:id="rId15"/>
    <p:sldId id="365" r:id="rId16"/>
    <p:sldId id="317" r:id="rId17"/>
    <p:sldId id="318" r:id="rId18"/>
    <p:sldId id="360" r:id="rId19"/>
    <p:sldId id="342" r:id="rId20"/>
    <p:sldId id="354" r:id="rId21"/>
    <p:sldId id="355" r:id="rId22"/>
    <p:sldId id="353" r:id="rId23"/>
    <p:sldId id="356" r:id="rId24"/>
    <p:sldId id="357" r:id="rId25"/>
    <p:sldId id="358" r:id="rId26"/>
    <p:sldId id="359" r:id="rId27"/>
    <p:sldId id="364" r:id="rId28"/>
  </p:sldIdLst>
  <p:sldSz cx="12192000" cy="6858000"/>
  <p:notesSz cx="6858000" cy="9144000"/>
  <p:defaultTextStyle>
    <a:defPPr>
      <a:defRPr lang="en-GB"/>
    </a:defPPr>
    <a:lvl1pPr algn="l" rtl="0" eaLnBrk="0" fontAlgn="base" hangingPunct="0">
      <a:spcBef>
        <a:spcPct val="0"/>
      </a:spcBef>
      <a:spcAft>
        <a:spcPct val="0"/>
      </a:spcAft>
      <a:defRPr kern="1200">
        <a:solidFill>
          <a:schemeClr val="tx1"/>
        </a:solidFill>
        <a:latin typeface="Arial Nova Light" panose="020B03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Nova Light" panose="020B03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Nova Light" panose="020B03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Nova Light" panose="020B03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Nova Light" panose="020B0304020202020204" pitchFamily="34" charset="0"/>
        <a:ea typeface="+mn-ea"/>
        <a:cs typeface="+mn-cs"/>
      </a:defRPr>
    </a:lvl5pPr>
    <a:lvl6pPr marL="2286000" algn="l" defTabSz="914400" rtl="0" eaLnBrk="1" latinLnBrk="0" hangingPunct="1">
      <a:defRPr kern="1200">
        <a:solidFill>
          <a:schemeClr val="tx1"/>
        </a:solidFill>
        <a:latin typeface="Arial Nova Light" panose="020B0304020202020204" pitchFamily="34" charset="0"/>
        <a:ea typeface="+mn-ea"/>
        <a:cs typeface="+mn-cs"/>
      </a:defRPr>
    </a:lvl6pPr>
    <a:lvl7pPr marL="2743200" algn="l" defTabSz="914400" rtl="0" eaLnBrk="1" latinLnBrk="0" hangingPunct="1">
      <a:defRPr kern="1200">
        <a:solidFill>
          <a:schemeClr val="tx1"/>
        </a:solidFill>
        <a:latin typeface="Arial Nova Light" panose="020B0304020202020204" pitchFamily="34" charset="0"/>
        <a:ea typeface="+mn-ea"/>
        <a:cs typeface="+mn-cs"/>
      </a:defRPr>
    </a:lvl7pPr>
    <a:lvl8pPr marL="3200400" algn="l" defTabSz="914400" rtl="0" eaLnBrk="1" latinLnBrk="0" hangingPunct="1">
      <a:defRPr kern="1200">
        <a:solidFill>
          <a:schemeClr val="tx1"/>
        </a:solidFill>
        <a:latin typeface="Arial Nova Light" panose="020B0304020202020204" pitchFamily="34" charset="0"/>
        <a:ea typeface="+mn-ea"/>
        <a:cs typeface="+mn-cs"/>
      </a:defRPr>
    </a:lvl8pPr>
    <a:lvl9pPr marL="3657600" algn="l" defTabSz="914400" rtl="0" eaLnBrk="1" latinLnBrk="0" hangingPunct="1">
      <a:defRPr kern="1200">
        <a:solidFill>
          <a:schemeClr val="tx1"/>
        </a:solidFill>
        <a:latin typeface="Arial Nova Light" panose="020B03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6771"/>
    <a:srgbClr val="FCFCFC"/>
    <a:srgbClr val="DDC6B0"/>
    <a:srgbClr val="DBF3FE"/>
    <a:srgbClr val="0B1013"/>
    <a:srgbClr val="A3846E"/>
    <a:srgbClr val="545043"/>
    <a:srgbClr val="090905"/>
    <a:srgbClr val="DEB289"/>
    <a:srgbClr val="6D34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925432-F196-4C6E-90D5-7C7D2B752EC8}" v="408" dt="2024-12-05T15:19:32.8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0" d="100"/>
          <a:sy n="50" d="100"/>
        </p:scale>
        <p:origin x="1284"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Matthews" userId="377ce8b0-c373-4490-aa17-52b4a43eb528" providerId="ADAL" clId="{E57C936D-B15C-49F3-B60C-5B3B1EF2658A}"/>
    <pc:docChg chg="undo redo custSel addSld delSld modSld sldOrd modMainMaster">
      <pc:chgData name="Ben Matthews" userId="377ce8b0-c373-4490-aa17-52b4a43eb528" providerId="ADAL" clId="{E57C936D-B15C-49F3-B60C-5B3B1EF2658A}" dt="2024-11-27T17:17:12.275" v="1531" actId="20577"/>
      <pc:docMkLst>
        <pc:docMk/>
      </pc:docMkLst>
      <pc:sldChg chg="modSp mod">
        <pc:chgData name="Ben Matthews" userId="377ce8b0-c373-4490-aa17-52b4a43eb528" providerId="ADAL" clId="{E57C936D-B15C-49F3-B60C-5B3B1EF2658A}" dt="2024-11-27T16:16:56.567" v="571" actId="2711"/>
        <pc:sldMkLst>
          <pc:docMk/>
          <pc:sldMk cId="3657962159" sldId="256"/>
        </pc:sldMkLst>
        <pc:spChg chg="mod">
          <ac:chgData name="Ben Matthews" userId="377ce8b0-c373-4490-aa17-52b4a43eb528" providerId="ADAL" clId="{E57C936D-B15C-49F3-B60C-5B3B1EF2658A}" dt="2024-11-27T16:16:56.567" v="571" actId="2711"/>
          <ac:spMkLst>
            <pc:docMk/>
            <pc:sldMk cId="3657962159" sldId="256"/>
            <ac:spMk id="2" creationId="{0D4A1BD0-581D-F34A-9E07-6CC5718D18F0}"/>
          </ac:spMkLst>
        </pc:spChg>
        <pc:spChg chg="mod">
          <ac:chgData name="Ben Matthews" userId="377ce8b0-c373-4490-aa17-52b4a43eb528" providerId="ADAL" clId="{E57C936D-B15C-49F3-B60C-5B3B1EF2658A}" dt="2024-11-27T16:13:17.936" v="104" actId="1076"/>
          <ac:spMkLst>
            <pc:docMk/>
            <pc:sldMk cId="3657962159" sldId="256"/>
            <ac:spMk id="3" creationId="{948A33B5-C24E-77A4-86EC-E52381EA0088}"/>
          </ac:spMkLst>
        </pc:spChg>
      </pc:sldChg>
      <pc:sldChg chg="del">
        <pc:chgData name="Ben Matthews" userId="377ce8b0-c373-4490-aa17-52b4a43eb528" providerId="ADAL" clId="{E57C936D-B15C-49F3-B60C-5B3B1EF2658A}" dt="2024-11-27T16:14:14.777" v="265" actId="47"/>
        <pc:sldMkLst>
          <pc:docMk/>
          <pc:sldMk cId="4127943365" sldId="257"/>
        </pc:sldMkLst>
      </pc:sldChg>
      <pc:sldChg chg="del">
        <pc:chgData name="Ben Matthews" userId="377ce8b0-c373-4490-aa17-52b4a43eb528" providerId="ADAL" clId="{E57C936D-B15C-49F3-B60C-5B3B1EF2658A}" dt="2024-11-27T16:14:14.777" v="265" actId="47"/>
        <pc:sldMkLst>
          <pc:docMk/>
          <pc:sldMk cId="4280251802" sldId="258"/>
        </pc:sldMkLst>
      </pc:sldChg>
      <pc:sldChg chg="del">
        <pc:chgData name="Ben Matthews" userId="377ce8b0-c373-4490-aa17-52b4a43eb528" providerId="ADAL" clId="{E57C936D-B15C-49F3-B60C-5B3B1EF2658A}" dt="2024-11-27T16:14:14.777" v="265" actId="47"/>
        <pc:sldMkLst>
          <pc:docMk/>
          <pc:sldMk cId="3322219820" sldId="260"/>
        </pc:sldMkLst>
      </pc:sldChg>
      <pc:sldChg chg="del">
        <pc:chgData name="Ben Matthews" userId="377ce8b0-c373-4490-aa17-52b4a43eb528" providerId="ADAL" clId="{E57C936D-B15C-49F3-B60C-5B3B1EF2658A}" dt="2024-11-27T16:14:14.777" v="265" actId="47"/>
        <pc:sldMkLst>
          <pc:docMk/>
          <pc:sldMk cId="2951628679" sldId="262"/>
        </pc:sldMkLst>
      </pc:sldChg>
      <pc:sldChg chg="del">
        <pc:chgData name="Ben Matthews" userId="377ce8b0-c373-4490-aa17-52b4a43eb528" providerId="ADAL" clId="{E57C936D-B15C-49F3-B60C-5B3B1EF2658A}" dt="2024-11-27T16:14:14.777" v="265" actId="47"/>
        <pc:sldMkLst>
          <pc:docMk/>
          <pc:sldMk cId="1581478530" sldId="265"/>
        </pc:sldMkLst>
      </pc:sldChg>
      <pc:sldChg chg="del">
        <pc:chgData name="Ben Matthews" userId="377ce8b0-c373-4490-aa17-52b4a43eb528" providerId="ADAL" clId="{E57C936D-B15C-49F3-B60C-5B3B1EF2658A}" dt="2024-11-27T16:14:14.777" v="265" actId="47"/>
        <pc:sldMkLst>
          <pc:docMk/>
          <pc:sldMk cId="3640411042" sldId="266"/>
        </pc:sldMkLst>
      </pc:sldChg>
      <pc:sldChg chg="del">
        <pc:chgData name="Ben Matthews" userId="377ce8b0-c373-4490-aa17-52b4a43eb528" providerId="ADAL" clId="{E57C936D-B15C-49F3-B60C-5B3B1EF2658A}" dt="2024-11-27T16:14:14.777" v="265" actId="47"/>
        <pc:sldMkLst>
          <pc:docMk/>
          <pc:sldMk cId="2475733226" sldId="267"/>
        </pc:sldMkLst>
      </pc:sldChg>
      <pc:sldChg chg="del">
        <pc:chgData name="Ben Matthews" userId="377ce8b0-c373-4490-aa17-52b4a43eb528" providerId="ADAL" clId="{E57C936D-B15C-49F3-B60C-5B3B1EF2658A}" dt="2024-11-27T16:14:14.777" v="265" actId="47"/>
        <pc:sldMkLst>
          <pc:docMk/>
          <pc:sldMk cId="3101808223" sldId="268"/>
        </pc:sldMkLst>
      </pc:sldChg>
      <pc:sldChg chg="del">
        <pc:chgData name="Ben Matthews" userId="377ce8b0-c373-4490-aa17-52b4a43eb528" providerId="ADAL" clId="{E57C936D-B15C-49F3-B60C-5B3B1EF2658A}" dt="2024-11-27T16:14:14.777" v="265" actId="47"/>
        <pc:sldMkLst>
          <pc:docMk/>
          <pc:sldMk cId="2101399965" sldId="269"/>
        </pc:sldMkLst>
      </pc:sldChg>
      <pc:sldChg chg="del">
        <pc:chgData name="Ben Matthews" userId="377ce8b0-c373-4490-aa17-52b4a43eb528" providerId="ADAL" clId="{E57C936D-B15C-49F3-B60C-5B3B1EF2658A}" dt="2024-11-27T16:14:14.777" v="265" actId="47"/>
        <pc:sldMkLst>
          <pc:docMk/>
          <pc:sldMk cId="2701706864" sldId="270"/>
        </pc:sldMkLst>
      </pc:sldChg>
      <pc:sldChg chg="del">
        <pc:chgData name="Ben Matthews" userId="377ce8b0-c373-4490-aa17-52b4a43eb528" providerId="ADAL" clId="{E57C936D-B15C-49F3-B60C-5B3B1EF2658A}" dt="2024-11-27T16:14:14.777" v="265" actId="47"/>
        <pc:sldMkLst>
          <pc:docMk/>
          <pc:sldMk cId="1548191424" sldId="271"/>
        </pc:sldMkLst>
      </pc:sldChg>
      <pc:sldChg chg="del">
        <pc:chgData name="Ben Matthews" userId="377ce8b0-c373-4490-aa17-52b4a43eb528" providerId="ADAL" clId="{E57C936D-B15C-49F3-B60C-5B3B1EF2658A}" dt="2024-11-27T16:14:14.777" v="265" actId="47"/>
        <pc:sldMkLst>
          <pc:docMk/>
          <pc:sldMk cId="935581690" sldId="273"/>
        </pc:sldMkLst>
      </pc:sldChg>
      <pc:sldChg chg="del">
        <pc:chgData name="Ben Matthews" userId="377ce8b0-c373-4490-aa17-52b4a43eb528" providerId="ADAL" clId="{E57C936D-B15C-49F3-B60C-5B3B1EF2658A}" dt="2024-11-27T16:14:14.777" v="265" actId="47"/>
        <pc:sldMkLst>
          <pc:docMk/>
          <pc:sldMk cId="417963686" sldId="276"/>
        </pc:sldMkLst>
      </pc:sldChg>
      <pc:sldChg chg="del">
        <pc:chgData name="Ben Matthews" userId="377ce8b0-c373-4490-aa17-52b4a43eb528" providerId="ADAL" clId="{E57C936D-B15C-49F3-B60C-5B3B1EF2658A}" dt="2024-11-27T16:14:14.777" v="265" actId="47"/>
        <pc:sldMkLst>
          <pc:docMk/>
          <pc:sldMk cId="209454907" sldId="277"/>
        </pc:sldMkLst>
      </pc:sldChg>
      <pc:sldChg chg="del">
        <pc:chgData name="Ben Matthews" userId="377ce8b0-c373-4490-aa17-52b4a43eb528" providerId="ADAL" clId="{E57C936D-B15C-49F3-B60C-5B3B1EF2658A}" dt="2024-11-27T16:14:14.777" v="265" actId="47"/>
        <pc:sldMkLst>
          <pc:docMk/>
          <pc:sldMk cId="229475549" sldId="278"/>
        </pc:sldMkLst>
      </pc:sldChg>
      <pc:sldChg chg="del">
        <pc:chgData name="Ben Matthews" userId="377ce8b0-c373-4490-aa17-52b4a43eb528" providerId="ADAL" clId="{E57C936D-B15C-49F3-B60C-5B3B1EF2658A}" dt="2024-11-27T16:14:14.777" v="265" actId="47"/>
        <pc:sldMkLst>
          <pc:docMk/>
          <pc:sldMk cId="3721350480" sldId="279"/>
        </pc:sldMkLst>
      </pc:sldChg>
      <pc:sldChg chg="del">
        <pc:chgData name="Ben Matthews" userId="377ce8b0-c373-4490-aa17-52b4a43eb528" providerId="ADAL" clId="{E57C936D-B15C-49F3-B60C-5B3B1EF2658A}" dt="2024-11-27T16:14:14.777" v="265" actId="47"/>
        <pc:sldMkLst>
          <pc:docMk/>
          <pc:sldMk cId="3126344136" sldId="280"/>
        </pc:sldMkLst>
      </pc:sldChg>
      <pc:sldChg chg="del">
        <pc:chgData name="Ben Matthews" userId="377ce8b0-c373-4490-aa17-52b4a43eb528" providerId="ADAL" clId="{E57C936D-B15C-49F3-B60C-5B3B1EF2658A}" dt="2024-11-27T16:14:14.777" v="265" actId="47"/>
        <pc:sldMkLst>
          <pc:docMk/>
          <pc:sldMk cId="1748420748" sldId="281"/>
        </pc:sldMkLst>
      </pc:sldChg>
      <pc:sldChg chg="del">
        <pc:chgData name="Ben Matthews" userId="377ce8b0-c373-4490-aa17-52b4a43eb528" providerId="ADAL" clId="{E57C936D-B15C-49F3-B60C-5B3B1EF2658A}" dt="2024-11-27T16:14:14.777" v="265" actId="47"/>
        <pc:sldMkLst>
          <pc:docMk/>
          <pc:sldMk cId="2323881300" sldId="282"/>
        </pc:sldMkLst>
      </pc:sldChg>
      <pc:sldChg chg="del">
        <pc:chgData name="Ben Matthews" userId="377ce8b0-c373-4490-aa17-52b4a43eb528" providerId="ADAL" clId="{E57C936D-B15C-49F3-B60C-5B3B1EF2658A}" dt="2024-11-27T16:14:14.777" v="265" actId="47"/>
        <pc:sldMkLst>
          <pc:docMk/>
          <pc:sldMk cId="3165881594" sldId="283"/>
        </pc:sldMkLst>
      </pc:sldChg>
      <pc:sldChg chg="del">
        <pc:chgData name="Ben Matthews" userId="377ce8b0-c373-4490-aa17-52b4a43eb528" providerId="ADAL" clId="{E57C936D-B15C-49F3-B60C-5B3B1EF2658A}" dt="2024-11-27T16:14:14.777" v="265" actId="47"/>
        <pc:sldMkLst>
          <pc:docMk/>
          <pc:sldMk cId="470189110" sldId="284"/>
        </pc:sldMkLst>
      </pc:sldChg>
      <pc:sldChg chg="del">
        <pc:chgData name="Ben Matthews" userId="377ce8b0-c373-4490-aa17-52b4a43eb528" providerId="ADAL" clId="{E57C936D-B15C-49F3-B60C-5B3B1EF2658A}" dt="2024-11-27T16:14:14.777" v="265" actId="47"/>
        <pc:sldMkLst>
          <pc:docMk/>
          <pc:sldMk cId="1219565773" sldId="285"/>
        </pc:sldMkLst>
      </pc:sldChg>
      <pc:sldChg chg="del">
        <pc:chgData name="Ben Matthews" userId="377ce8b0-c373-4490-aa17-52b4a43eb528" providerId="ADAL" clId="{E57C936D-B15C-49F3-B60C-5B3B1EF2658A}" dt="2024-11-27T16:14:14.777" v="265" actId="47"/>
        <pc:sldMkLst>
          <pc:docMk/>
          <pc:sldMk cId="1886170122" sldId="286"/>
        </pc:sldMkLst>
      </pc:sldChg>
      <pc:sldChg chg="del">
        <pc:chgData name="Ben Matthews" userId="377ce8b0-c373-4490-aa17-52b4a43eb528" providerId="ADAL" clId="{E57C936D-B15C-49F3-B60C-5B3B1EF2658A}" dt="2024-11-27T16:14:14.777" v="265" actId="47"/>
        <pc:sldMkLst>
          <pc:docMk/>
          <pc:sldMk cId="143859650" sldId="287"/>
        </pc:sldMkLst>
      </pc:sldChg>
      <pc:sldChg chg="del">
        <pc:chgData name="Ben Matthews" userId="377ce8b0-c373-4490-aa17-52b4a43eb528" providerId="ADAL" clId="{E57C936D-B15C-49F3-B60C-5B3B1EF2658A}" dt="2024-11-27T16:14:14.777" v="265" actId="47"/>
        <pc:sldMkLst>
          <pc:docMk/>
          <pc:sldMk cId="4065422472" sldId="288"/>
        </pc:sldMkLst>
      </pc:sldChg>
      <pc:sldChg chg="del">
        <pc:chgData name="Ben Matthews" userId="377ce8b0-c373-4490-aa17-52b4a43eb528" providerId="ADAL" clId="{E57C936D-B15C-49F3-B60C-5B3B1EF2658A}" dt="2024-11-27T16:13:28.513" v="106" actId="47"/>
        <pc:sldMkLst>
          <pc:docMk/>
          <pc:sldMk cId="739480466" sldId="289"/>
        </pc:sldMkLst>
      </pc:sldChg>
      <pc:sldChg chg="del">
        <pc:chgData name="Ben Matthews" userId="377ce8b0-c373-4490-aa17-52b4a43eb528" providerId="ADAL" clId="{E57C936D-B15C-49F3-B60C-5B3B1EF2658A}" dt="2024-11-27T16:14:14.777" v="265" actId="47"/>
        <pc:sldMkLst>
          <pc:docMk/>
          <pc:sldMk cId="3984796143" sldId="290"/>
        </pc:sldMkLst>
      </pc:sldChg>
      <pc:sldChg chg="del">
        <pc:chgData name="Ben Matthews" userId="377ce8b0-c373-4490-aa17-52b4a43eb528" providerId="ADAL" clId="{E57C936D-B15C-49F3-B60C-5B3B1EF2658A}" dt="2024-11-27T16:14:14.777" v="265" actId="47"/>
        <pc:sldMkLst>
          <pc:docMk/>
          <pc:sldMk cId="1219686106" sldId="291"/>
        </pc:sldMkLst>
      </pc:sldChg>
      <pc:sldChg chg="del">
        <pc:chgData name="Ben Matthews" userId="377ce8b0-c373-4490-aa17-52b4a43eb528" providerId="ADAL" clId="{E57C936D-B15C-49F3-B60C-5B3B1EF2658A}" dt="2024-11-27T16:14:14.777" v="265" actId="47"/>
        <pc:sldMkLst>
          <pc:docMk/>
          <pc:sldMk cId="1062177930" sldId="294"/>
        </pc:sldMkLst>
      </pc:sldChg>
      <pc:sldChg chg="del">
        <pc:chgData name="Ben Matthews" userId="377ce8b0-c373-4490-aa17-52b4a43eb528" providerId="ADAL" clId="{E57C936D-B15C-49F3-B60C-5B3B1EF2658A}" dt="2024-11-27T16:14:14.777" v="265" actId="47"/>
        <pc:sldMkLst>
          <pc:docMk/>
          <pc:sldMk cId="2444334397" sldId="296"/>
        </pc:sldMkLst>
      </pc:sldChg>
      <pc:sldChg chg="del">
        <pc:chgData name="Ben Matthews" userId="377ce8b0-c373-4490-aa17-52b4a43eb528" providerId="ADAL" clId="{E57C936D-B15C-49F3-B60C-5B3B1EF2658A}" dt="2024-11-27T16:14:14.777" v="265" actId="47"/>
        <pc:sldMkLst>
          <pc:docMk/>
          <pc:sldMk cId="1312948243" sldId="297"/>
        </pc:sldMkLst>
      </pc:sldChg>
      <pc:sldChg chg="del">
        <pc:chgData name="Ben Matthews" userId="377ce8b0-c373-4490-aa17-52b4a43eb528" providerId="ADAL" clId="{E57C936D-B15C-49F3-B60C-5B3B1EF2658A}" dt="2024-11-27T16:14:14.777" v="265" actId="47"/>
        <pc:sldMkLst>
          <pc:docMk/>
          <pc:sldMk cId="534431596" sldId="298"/>
        </pc:sldMkLst>
      </pc:sldChg>
      <pc:sldChg chg="del">
        <pc:chgData name="Ben Matthews" userId="377ce8b0-c373-4490-aa17-52b4a43eb528" providerId="ADAL" clId="{E57C936D-B15C-49F3-B60C-5B3B1EF2658A}" dt="2024-11-27T16:14:14.777" v="265" actId="47"/>
        <pc:sldMkLst>
          <pc:docMk/>
          <pc:sldMk cId="2971189399" sldId="299"/>
        </pc:sldMkLst>
      </pc:sldChg>
      <pc:sldChg chg="del">
        <pc:chgData name="Ben Matthews" userId="377ce8b0-c373-4490-aa17-52b4a43eb528" providerId="ADAL" clId="{E57C936D-B15C-49F3-B60C-5B3B1EF2658A}" dt="2024-11-27T16:14:14.777" v="265" actId="47"/>
        <pc:sldMkLst>
          <pc:docMk/>
          <pc:sldMk cId="1201253502" sldId="300"/>
        </pc:sldMkLst>
      </pc:sldChg>
      <pc:sldChg chg="del">
        <pc:chgData name="Ben Matthews" userId="377ce8b0-c373-4490-aa17-52b4a43eb528" providerId="ADAL" clId="{E57C936D-B15C-49F3-B60C-5B3B1EF2658A}" dt="2024-11-27T16:14:14.777" v="265" actId="47"/>
        <pc:sldMkLst>
          <pc:docMk/>
          <pc:sldMk cId="2870000632" sldId="301"/>
        </pc:sldMkLst>
      </pc:sldChg>
      <pc:sldChg chg="modSp mod">
        <pc:chgData name="Ben Matthews" userId="377ce8b0-c373-4490-aa17-52b4a43eb528" providerId="ADAL" clId="{E57C936D-B15C-49F3-B60C-5B3B1EF2658A}" dt="2024-11-27T16:14:06.908" v="264" actId="20577"/>
        <pc:sldMkLst>
          <pc:docMk/>
          <pc:sldMk cId="3021817277" sldId="303"/>
        </pc:sldMkLst>
        <pc:spChg chg="mod">
          <ac:chgData name="Ben Matthews" userId="377ce8b0-c373-4490-aa17-52b4a43eb528" providerId="ADAL" clId="{E57C936D-B15C-49F3-B60C-5B3B1EF2658A}" dt="2024-11-27T16:14:06.908" v="264" actId="20577"/>
          <ac:spMkLst>
            <pc:docMk/>
            <pc:sldMk cId="3021817277" sldId="303"/>
            <ac:spMk id="3" creationId="{9442CBC6-565F-BFB9-7143-EB8902F62E23}"/>
          </ac:spMkLst>
        </pc:spChg>
      </pc:sldChg>
      <pc:sldChg chg="del">
        <pc:chgData name="Ben Matthews" userId="377ce8b0-c373-4490-aa17-52b4a43eb528" providerId="ADAL" clId="{E57C936D-B15C-49F3-B60C-5B3B1EF2658A}" dt="2024-11-27T16:14:14.777" v="265" actId="47"/>
        <pc:sldMkLst>
          <pc:docMk/>
          <pc:sldMk cId="1066308050" sldId="305"/>
        </pc:sldMkLst>
      </pc:sldChg>
      <pc:sldChg chg="modSp add mod">
        <pc:chgData name="Ben Matthews" userId="377ce8b0-c373-4490-aa17-52b4a43eb528" providerId="ADAL" clId="{E57C936D-B15C-49F3-B60C-5B3B1EF2658A}" dt="2024-11-27T16:29:49.455" v="935" actId="20577"/>
        <pc:sldMkLst>
          <pc:docMk/>
          <pc:sldMk cId="1539227281" sldId="305"/>
        </pc:sldMkLst>
        <pc:spChg chg="mod">
          <ac:chgData name="Ben Matthews" userId="377ce8b0-c373-4490-aa17-52b4a43eb528" providerId="ADAL" clId="{E57C936D-B15C-49F3-B60C-5B3B1EF2658A}" dt="2024-11-27T16:29:49.455" v="935" actId="20577"/>
          <ac:spMkLst>
            <pc:docMk/>
            <pc:sldMk cId="1539227281" sldId="305"/>
            <ac:spMk id="3" creationId="{10B5FE6D-5373-D22B-F23C-4AA87841E267}"/>
          </ac:spMkLst>
        </pc:spChg>
        <pc:spChg chg="mod">
          <ac:chgData name="Ben Matthews" userId="377ce8b0-c373-4490-aa17-52b4a43eb528" providerId="ADAL" clId="{E57C936D-B15C-49F3-B60C-5B3B1EF2658A}" dt="2024-11-27T16:25:49.808" v="587"/>
          <ac:spMkLst>
            <pc:docMk/>
            <pc:sldMk cId="1539227281" sldId="305"/>
            <ac:spMk id="4" creationId="{029BA95C-DAAA-BE1A-9066-57FCD2F67AA0}"/>
          </ac:spMkLst>
        </pc:spChg>
      </pc:sldChg>
      <pc:sldChg chg="del">
        <pc:chgData name="Ben Matthews" userId="377ce8b0-c373-4490-aa17-52b4a43eb528" providerId="ADAL" clId="{E57C936D-B15C-49F3-B60C-5B3B1EF2658A}" dt="2024-11-27T16:14:14.777" v="265" actId="47"/>
        <pc:sldMkLst>
          <pc:docMk/>
          <pc:sldMk cId="762758887" sldId="306"/>
        </pc:sldMkLst>
      </pc:sldChg>
      <pc:sldChg chg="modSp add mod ord">
        <pc:chgData name="Ben Matthews" userId="377ce8b0-c373-4490-aa17-52b4a43eb528" providerId="ADAL" clId="{E57C936D-B15C-49F3-B60C-5B3B1EF2658A}" dt="2024-11-27T16:16:01.877" v="518"/>
        <pc:sldMkLst>
          <pc:docMk/>
          <pc:sldMk cId="1993717852" sldId="306"/>
        </pc:sldMkLst>
        <pc:spChg chg="mod">
          <ac:chgData name="Ben Matthews" userId="377ce8b0-c373-4490-aa17-52b4a43eb528" providerId="ADAL" clId="{E57C936D-B15C-49F3-B60C-5B3B1EF2658A}" dt="2024-11-27T16:15:23.112" v="439" actId="20577"/>
          <ac:spMkLst>
            <pc:docMk/>
            <pc:sldMk cId="1993717852" sldId="306"/>
            <ac:spMk id="2" creationId="{1BCCF485-CDAB-431A-F831-3016549DFD64}"/>
          </ac:spMkLst>
        </pc:spChg>
        <pc:spChg chg="mod">
          <ac:chgData name="Ben Matthews" userId="377ce8b0-c373-4490-aa17-52b4a43eb528" providerId="ADAL" clId="{E57C936D-B15C-49F3-B60C-5B3B1EF2658A}" dt="2024-11-27T16:15:49.395" v="516" actId="20577"/>
          <ac:spMkLst>
            <pc:docMk/>
            <pc:sldMk cId="1993717852" sldId="306"/>
            <ac:spMk id="3" creationId="{B0B24154-C527-2986-941F-1B5EEDA485B2}"/>
          </ac:spMkLst>
        </pc:spChg>
      </pc:sldChg>
      <pc:sldChg chg="modSp new mod">
        <pc:chgData name="Ben Matthews" userId="377ce8b0-c373-4490-aa17-52b4a43eb528" providerId="ADAL" clId="{E57C936D-B15C-49F3-B60C-5B3B1EF2658A}" dt="2024-11-27T17:10:37.637" v="1210" actId="20577"/>
        <pc:sldMkLst>
          <pc:docMk/>
          <pc:sldMk cId="496180968" sldId="307"/>
        </pc:sldMkLst>
        <pc:spChg chg="mod">
          <ac:chgData name="Ben Matthews" userId="377ce8b0-c373-4490-aa17-52b4a43eb528" providerId="ADAL" clId="{E57C936D-B15C-49F3-B60C-5B3B1EF2658A}" dt="2024-11-27T17:10:37.637" v="1210" actId="20577"/>
          <ac:spMkLst>
            <pc:docMk/>
            <pc:sldMk cId="496180968" sldId="307"/>
            <ac:spMk id="3" creationId="{03CACDE0-85B4-7EE9-5718-CD0F015CA757}"/>
          </ac:spMkLst>
        </pc:spChg>
      </pc:sldChg>
      <pc:sldChg chg="del">
        <pc:chgData name="Ben Matthews" userId="377ce8b0-c373-4490-aa17-52b4a43eb528" providerId="ADAL" clId="{E57C936D-B15C-49F3-B60C-5B3B1EF2658A}" dt="2024-11-27T16:14:14.777" v="265" actId="47"/>
        <pc:sldMkLst>
          <pc:docMk/>
          <pc:sldMk cId="4233571633" sldId="307"/>
        </pc:sldMkLst>
      </pc:sldChg>
      <pc:sldChg chg="modSp add mod">
        <pc:chgData name="Ben Matthews" userId="377ce8b0-c373-4490-aa17-52b4a43eb528" providerId="ADAL" clId="{E57C936D-B15C-49F3-B60C-5B3B1EF2658A}" dt="2024-11-27T17:13:02.480" v="1404" actId="313"/>
        <pc:sldMkLst>
          <pc:docMk/>
          <pc:sldMk cId="1759092822" sldId="308"/>
        </pc:sldMkLst>
        <pc:spChg chg="mod">
          <ac:chgData name="Ben Matthews" userId="377ce8b0-c373-4490-aa17-52b4a43eb528" providerId="ADAL" clId="{E57C936D-B15C-49F3-B60C-5B3B1EF2658A}" dt="2024-11-27T17:13:02.480" v="1404" actId="313"/>
          <ac:spMkLst>
            <pc:docMk/>
            <pc:sldMk cId="1759092822" sldId="308"/>
            <ac:spMk id="3" creationId="{D1C80AD3-7A30-05D6-4269-C7CC6B6CF52B}"/>
          </ac:spMkLst>
        </pc:spChg>
      </pc:sldChg>
      <pc:sldChg chg="modSp add mod">
        <pc:chgData name="Ben Matthews" userId="377ce8b0-c373-4490-aa17-52b4a43eb528" providerId="ADAL" clId="{E57C936D-B15C-49F3-B60C-5B3B1EF2658A}" dt="2024-11-27T17:17:12.275" v="1531" actId="20577"/>
        <pc:sldMkLst>
          <pc:docMk/>
          <pc:sldMk cId="2214328007" sldId="309"/>
        </pc:sldMkLst>
        <pc:spChg chg="mod">
          <ac:chgData name="Ben Matthews" userId="377ce8b0-c373-4490-aa17-52b4a43eb528" providerId="ADAL" clId="{E57C936D-B15C-49F3-B60C-5B3B1EF2658A}" dt="2024-11-27T17:16:24.211" v="1516" actId="313"/>
          <ac:spMkLst>
            <pc:docMk/>
            <pc:sldMk cId="2214328007" sldId="309"/>
            <ac:spMk id="3" creationId="{E41D8B4C-6F22-D838-F06E-53CC682D5512}"/>
          </ac:spMkLst>
        </pc:spChg>
        <pc:spChg chg="mod">
          <ac:chgData name="Ben Matthews" userId="377ce8b0-c373-4490-aa17-52b4a43eb528" providerId="ADAL" clId="{E57C936D-B15C-49F3-B60C-5B3B1EF2658A}" dt="2024-11-27T17:17:12.275" v="1531" actId="20577"/>
          <ac:spMkLst>
            <pc:docMk/>
            <pc:sldMk cId="2214328007" sldId="309"/>
            <ac:spMk id="4" creationId="{7027E24D-2B78-CCB3-2C08-ED68EA6267CF}"/>
          </ac:spMkLst>
        </pc:spChg>
      </pc:sldChg>
      <pc:sldMasterChg chg="modSldLayout">
        <pc:chgData name="Ben Matthews" userId="377ce8b0-c373-4490-aa17-52b4a43eb528" providerId="ADAL" clId="{E57C936D-B15C-49F3-B60C-5B3B1EF2658A}" dt="2024-11-27T16:17:46.579" v="577" actId="2711"/>
        <pc:sldMasterMkLst>
          <pc:docMk/>
          <pc:sldMasterMk cId="4023412109" sldId="2147483660"/>
        </pc:sldMasterMkLst>
        <pc:sldLayoutChg chg="modSp">
          <pc:chgData name="Ben Matthews" userId="377ce8b0-c373-4490-aa17-52b4a43eb528" providerId="ADAL" clId="{E57C936D-B15C-49F3-B60C-5B3B1EF2658A}" dt="2024-11-27T16:17:23.061" v="572" actId="2711"/>
          <pc:sldLayoutMkLst>
            <pc:docMk/>
            <pc:sldMasterMk cId="4023412109" sldId="2147483660"/>
            <pc:sldLayoutMk cId="2752331442" sldId="2147483661"/>
          </pc:sldLayoutMkLst>
          <pc:spChg chg="mod">
            <ac:chgData name="Ben Matthews" userId="377ce8b0-c373-4490-aa17-52b4a43eb528" providerId="ADAL" clId="{E57C936D-B15C-49F3-B60C-5B3B1EF2658A}" dt="2024-11-27T16:17:23.061" v="572" actId="2711"/>
            <ac:spMkLst>
              <pc:docMk/>
              <pc:sldMasterMk cId="4023412109" sldId="2147483660"/>
              <pc:sldLayoutMk cId="2752331442" sldId="2147483661"/>
              <ac:spMk id="2" creationId="{00000000-0000-0000-0000-000000000000}"/>
            </ac:spMkLst>
          </pc:spChg>
        </pc:sldLayoutChg>
        <pc:sldLayoutChg chg="modSp">
          <pc:chgData name="Ben Matthews" userId="377ce8b0-c373-4490-aa17-52b4a43eb528" providerId="ADAL" clId="{E57C936D-B15C-49F3-B60C-5B3B1EF2658A}" dt="2024-11-27T16:17:27.530" v="573" actId="2711"/>
          <pc:sldLayoutMkLst>
            <pc:docMk/>
            <pc:sldMasterMk cId="4023412109" sldId="2147483660"/>
            <pc:sldLayoutMk cId="1559052892" sldId="2147483662"/>
          </pc:sldLayoutMkLst>
          <pc:spChg chg="mod">
            <ac:chgData name="Ben Matthews" userId="377ce8b0-c373-4490-aa17-52b4a43eb528" providerId="ADAL" clId="{E57C936D-B15C-49F3-B60C-5B3B1EF2658A}" dt="2024-11-27T16:17:27.530" v="573" actId="2711"/>
            <ac:spMkLst>
              <pc:docMk/>
              <pc:sldMasterMk cId="4023412109" sldId="2147483660"/>
              <pc:sldLayoutMk cId="1559052892" sldId="2147483662"/>
              <ac:spMk id="2" creationId="{00000000-0000-0000-0000-000000000000}"/>
            </ac:spMkLst>
          </pc:spChg>
        </pc:sldLayoutChg>
        <pc:sldLayoutChg chg="modSp">
          <pc:chgData name="Ben Matthews" userId="377ce8b0-c373-4490-aa17-52b4a43eb528" providerId="ADAL" clId="{E57C936D-B15C-49F3-B60C-5B3B1EF2658A}" dt="2024-11-27T16:17:31.841" v="574" actId="2711"/>
          <pc:sldLayoutMkLst>
            <pc:docMk/>
            <pc:sldMasterMk cId="4023412109" sldId="2147483660"/>
            <pc:sldLayoutMk cId="914305346" sldId="2147483663"/>
          </pc:sldLayoutMkLst>
          <pc:spChg chg="mod">
            <ac:chgData name="Ben Matthews" userId="377ce8b0-c373-4490-aa17-52b4a43eb528" providerId="ADAL" clId="{E57C936D-B15C-49F3-B60C-5B3B1EF2658A}" dt="2024-11-27T16:17:31.841" v="574" actId="2711"/>
            <ac:spMkLst>
              <pc:docMk/>
              <pc:sldMasterMk cId="4023412109" sldId="2147483660"/>
              <pc:sldLayoutMk cId="914305346" sldId="2147483663"/>
              <ac:spMk id="2" creationId="{00000000-0000-0000-0000-000000000000}"/>
            </ac:spMkLst>
          </pc:spChg>
        </pc:sldLayoutChg>
        <pc:sldLayoutChg chg="modSp">
          <pc:chgData name="Ben Matthews" userId="377ce8b0-c373-4490-aa17-52b4a43eb528" providerId="ADAL" clId="{E57C936D-B15C-49F3-B60C-5B3B1EF2658A}" dt="2024-11-27T16:17:36.126" v="575" actId="2711"/>
          <pc:sldLayoutMkLst>
            <pc:docMk/>
            <pc:sldMasterMk cId="4023412109" sldId="2147483660"/>
            <pc:sldLayoutMk cId="2220392136" sldId="2147483664"/>
          </pc:sldLayoutMkLst>
          <pc:spChg chg="mod">
            <ac:chgData name="Ben Matthews" userId="377ce8b0-c373-4490-aa17-52b4a43eb528" providerId="ADAL" clId="{E57C936D-B15C-49F3-B60C-5B3B1EF2658A}" dt="2024-11-27T16:17:36.126" v="575" actId="2711"/>
            <ac:spMkLst>
              <pc:docMk/>
              <pc:sldMasterMk cId="4023412109" sldId="2147483660"/>
              <pc:sldLayoutMk cId="2220392136" sldId="2147483664"/>
              <ac:spMk id="2" creationId="{00000000-0000-0000-0000-000000000000}"/>
            </ac:spMkLst>
          </pc:spChg>
        </pc:sldLayoutChg>
        <pc:sldLayoutChg chg="modSp">
          <pc:chgData name="Ben Matthews" userId="377ce8b0-c373-4490-aa17-52b4a43eb528" providerId="ADAL" clId="{E57C936D-B15C-49F3-B60C-5B3B1EF2658A}" dt="2024-11-27T16:17:43.034" v="576" actId="2711"/>
          <pc:sldLayoutMkLst>
            <pc:docMk/>
            <pc:sldMasterMk cId="4023412109" sldId="2147483660"/>
            <pc:sldLayoutMk cId="3829350054" sldId="2147483665"/>
          </pc:sldLayoutMkLst>
          <pc:spChg chg="mod">
            <ac:chgData name="Ben Matthews" userId="377ce8b0-c373-4490-aa17-52b4a43eb528" providerId="ADAL" clId="{E57C936D-B15C-49F3-B60C-5B3B1EF2658A}" dt="2024-11-27T16:17:43.034" v="576" actId="2711"/>
            <ac:spMkLst>
              <pc:docMk/>
              <pc:sldMasterMk cId="4023412109" sldId="2147483660"/>
              <pc:sldLayoutMk cId="3829350054" sldId="2147483665"/>
              <ac:spMk id="2" creationId="{00000000-0000-0000-0000-000000000000}"/>
            </ac:spMkLst>
          </pc:spChg>
        </pc:sldLayoutChg>
        <pc:sldLayoutChg chg="modSp">
          <pc:chgData name="Ben Matthews" userId="377ce8b0-c373-4490-aa17-52b4a43eb528" providerId="ADAL" clId="{E57C936D-B15C-49F3-B60C-5B3B1EF2658A}" dt="2024-11-27T16:17:46.579" v="577" actId="2711"/>
          <pc:sldLayoutMkLst>
            <pc:docMk/>
            <pc:sldMasterMk cId="4023412109" sldId="2147483660"/>
            <pc:sldLayoutMk cId="1765461544" sldId="2147483666"/>
          </pc:sldLayoutMkLst>
          <pc:spChg chg="mod">
            <ac:chgData name="Ben Matthews" userId="377ce8b0-c373-4490-aa17-52b4a43eb528" providerId="ADAL" clId="{E57C936D-B15C-49F3-B60C-5B3B1EF2658A}" dt="2024-11-27T16:17:46.579" v="577" actId="2711"/>
            <ac:spMkLst>
              <pc:docMk/>
              <pc:sldMasterMk cId="4023412109" sldId="2147483660"/>
              <pc:sldLayoutMk cId="1765461544" sldId="2147483666"/>
              <ac:spMk id="2" creationId="{00000000-0000-0000-0000-000000000000}"/>
            </ac:spMkLst>
          </pc:spChg>
        </pc:sldLayoutChg>
      </pc:sldMasterChg>
    </pc:docChg>
  </pc:docChgLst>
  <pc:docChgLst>
    <pc:chgData name="Ben Matthews" userId="377ce8b0-c373-4490-aa17-52b4a43eb528" providerId="ADAL" clId="{F2925432-F196-4C6E-90D5-7C7D2B752EC8}"/>
    <pc:docChg chg="undo custSel addSld delSld modSld sldOrd">
      <pc:chgData name="Ben Matthews" userId="377ce8b0-c373-4490-aa17-52b4a43eb528" providerId="ADAL" clId="{F2925432-F196-4C6E-90D5-7C7D2B752EC8}" dt="2024-12-05T15:25:19.689" v="5160" actId="6549"/>
      <pc:docMkLst>
        <pc:docMk/>
      </pc:docMkLst>
      <pc:sldChg chg="addSp delSp modSp mod">
        <pc:chgData name="Ben Matthews" userId="377ce8b0-c373-4490-aa17-52b4a43eb528" providerId="ADAL" clId="{F2925432-F196-4C6E-90D5-7C7D2B752EC8}" dt="2024-12-05T15:24:30.402" v="5124" actId="14100"/>
        <pc:sldMkLst>
          <pc:docMk/>
          <pc:sldMk cId="3657962159" sldId="256"/>
        </pc:sldMkLst>
        <pc:spChg chg="mod">
          <ac:chgData name="Ben Matthews" userId="377ce8b0-c373-4490-aa17-52b4a43eb528" providerId="ADAL" clId="{F2925432-F196-4C6E-90D5-7C7D2B752EC8}" dt="2024-12-05T15:19:32.873" v="4982" actId="1076"/>
          <ac:spMkLst>
            <pc:docMk/>
            <pc:sldMk cId="3657962159" sldId="256"/>
            <ac:spMk id="2" creationId="{0D4A1BD0-581D-F34A-9E07-6CC5718D18F0}"/>
          </ac:spMkLst>
        </pc:spChg>
        <pc:spChg chg="mod">
          <ac:chgData name="Ben Matthews" userId="377ce8b0-c373-4490-aa17-52b4a43eb528" providerId="ADAL" clId="{F2925432-F196-4C6E-90D5-7C7D2B752EC8}" dt="2024-12-05T15:19:25.548" v="4981" actId="20577"/>
          <ac:spMkLst>
            <pc:docMk/>
            <pc:sldMk cId="3657962159" sldId="256"/>
            <ac:spMk id="3" creationId="{948A33B5-C24E-77A4-86EC-E52381EA0088}"/>
          </ac:spMkLst>
        </pc:spChg>
        <pc:spChg chg="add mod">
          <ac:chgData name="Ben Matthews" userId="377ce8b0-c373-4490-aa17-52b4a43eb528" providerId="ADAL" clId="{F2925432-F196-4C6E-90D5-7C7D2B752EC8}" dt="2024-12-05T12:48:49.480" v="2361" actId="571"/>
          <ac:spMkLst>
            <pc:docMk/>
            <pc:sldMk cId="3657962159" sldId="256"/>
            <ac:spMk id="6" creationId="{8C55CF5B-4052-1C79-8959-ED4D3E0DA1DB}"/>
          </ac:spMkLst>
        </pc:spChg>
        <pc:spChg chg="add mod">
          <ac:chgData name="Ben Matthews" userId="377ce8b0-c373-4490-aa17-52b4a43eb528" providerId="ADAL" clId="{F2925432-F196-4C6E-90D5-7C7D2B752EC8}" dt="2024-12-05T12:48:49.480" v="2361" actId="571"/>
          <ac:spMkLst>
            <pc:docMk/>
            <pc:sldMk cId="3657962159" sldId="256"/>
            <ac:spMk id="7" creationId="{2EC3A8D3-B66B-EBA6-D917-A0A7F54DE365}"/>
          </ac:spMkLst>
        </pc:spChg>
        <pc:spChg chg="add mod ord">
          <ac:chgData name="Ben Matthews" userId="377ce8b0-c373-4490-aa17-52b4a43eb528" providerId="ADAL" clId="{F2925432-F196-4C6E-90D5-7C7D2B752EC8}" dt="2024-12-05T15:24:30.402" v="5124" actId="14100"/>
          <ac:spMkLst>
            <pc:docMk/>
            <pc:sldMk cId="3657962159" sldId="256"/>
            <ac:spMk id="9" creationId="{417ABDC9-8F83-9C15-4CFE-1D3EC6EA30A8}"/>
          </ac:spMkLst>
        </pc:spChg>
        <pc:picChg chg="add del mod">
          <ac:chgData name="Ben Matthews" userId="377ce8b0-c373-4490-aa17-52b4a43eb528" providerId="ADAL" clId="{F2925432-F196-4C6E-90D5-7C7D2B752EC8}" dt="2024-12-05T12:52:20.543" v="2411" actId="1036"/>
          <ac:picMkLst>
            <pc:docMk/>
            <pc:sldMk cId="3657962159" sldId="256"/>
            <ac:picMk id="5" creationId="{1D10CA14-90A8-B731-3150-00E951DFD7F8}"/>
          </ac:picMkLst>
        </pc:picChg>
        <pc:picChg chg="add mod">
          <ac:chgData name="Ben Matthews" userId="377ce8b0-c373-4490-aa17-52b4a43eb528" providerId="ADAL" clId="{F2925432-F196-4C6E-90D5-7C7D2B752EC8}" dt="2024-12-05T12:48:49.480" v="2361" actId="571"/>
          <ac:picMkLst>
            <pc:docMk/>
            <pc:sldMk cId="3657962159" sldId="256"/>
            <ac:picMk id="8" creationId="{09509AE2-9665-7954-5F33-ADBC91E0B309}"/>
          </ac:picMkLst>
        </pc:picChg>
      </pc:sldChg>
      <pc:sldChg chg="del">
        <pc:chgData name="Ben Matthews" userId="377ce8b0-c373-4490-aa17-52b4a43eb528" providerId="ADAL" clId="{F2925432-F196-4C6E-90D5-7C7D2B752EC8}" dt="2024-12-05T14:51:49.584" v="4894" actId="47"/>
        <pc:sldMkLst>
          <pc:docMk/>
          <pc:sldMk cId="1831715975" sldId="302"/>
        </pc:sldMkLst>
      </pc:sldChg>
      <pc:sldChg chg="modSp del mod">
        <pc:chgData name="Ben Matthews" userId="377ce8b0-c373-4490-aa17-52b4a43eb528" providerId="ADAL" clId="{F2925432-F196-4C6E-90D5-7C7D2B752EC8}" dt="2024-12-04T16:20:42.116" v="93" actId="47"/>
        <pc:sldMkLst>
          <pc:docMk/>
          <pc:sldMk cId="3021817277" sldId="303"/>
        </pc:sldMkLst>
        <pc:spChg chg="mod">
          <ac:chgData name="Ben Matthews" userId="377ce8b0-c373-4490-aa17-52b4a43eb528" providerId="ADAL" clId="{F2925432-F196-4C6E-90D5-7C7D2B752EC8}" dt="2024-12-04T16:20:34.572" v="92" actId="20577"/>
          <ac:spMkLst>
            <pc:docMk/>
            <pc:sldMk cId="3021817277" sldId="303"/>
            <ac:spMk id="3" creationId="{9442CBC6-565F-BFB9-7143-EB8902F62E23}"/>
          </ac:spMkLst>
        </pc:spChg>
      </pc:sldChg>
      <pc:sldChg chg="addSp delSp modSp mod">
        <pc:chgData name="Ben Matthews" userId="377ce8b0-c373-4490-aa17-52b4a43eb528" providerId="ADAL" clId="{F2925432-F196-4C6E-90D5-7C7D2B752EC8}" dt="2024-12-05T12:57:36.933" v="2441" actId="207"/>
        <pc:sldMkLst>
          <pc:docMk/>
          <pc:sldMk cId="1713029851" sldId="304"/>
        </pc:sldMkLst>
        <pc:spChg chg="mod">
          <ac:chgData name="Ben Matthews" userId="377ce8b0-c373-4490-aa17-52b4a43eb528" providerId="ADAL" clId="{F2925432-F196-4C6E-90D5-7C7D2B752EC8}" dt="2024-12-05T12:56:37.923" v="2422" actId="1076"/>
          <ac:spMkLst>
            <pc:docMk/>
            <pc:sldMk cId="1713029851" sldId="304"/>
            <ac:spMk id="2" creationId="{D0AEE01D-69FD-0994-79EA-12423ACD5931}"/>
          </ac:spMkLst>
        </pc:spChg>
        <pc:spChg chg="mod">
          <ac:chgData name="Ben Matthews" userId="377ce8b0-c373-4490-aa17-52b4a43eb528" providerId="ADAL" clId="{F2925432-F196-4C6E-90D5-7C7D2B752EC8}" dt="2024-12-05T12:57:36.933" v="2441" actId="207"/>
          <ac:spMkLst>
            <pc:docMk/>
            <pc:sldMk cId="1713029851" sldId="304"/>
            <ac:spMk id="5" creationId="{FFF9D7C5-AD45-44E3-8822-EFAF22D6AF49}"/>
          </ac:spMkLst>
        </pc:spChg>
        <pc:picChg chg="add mod ord">
          <ac:chgData name="Ben Matthews" userId="377ce8b0-c373-4490-aa17-52b4a43eb528" providerId="ADAL" clId="{F2925432-F196-4C6E-90D5-7C7D2B752EC8}" dt="2024-12-05T12:56:15.707" v="2419" actId="167"/>
          <ac:picMkLst>
            <pc:docMk/>
            <pc:sldMk cId="1713029851" sldId="304"/>
            <ac:picMk id="4" creationId="{34A88A07-549C-1A31-40D1-91DABFED85B8}"/>
          </ac:picMkLst>
        </pc:picChg>
        <pc:picChg chg="del">
          <ac:chgData name="Ben Matthews" userId="377ce8b0-c373-4490-aa17-52b4a43eb528" providerId="ADAL" clId="{F2925432-F196-4C6E-90D5-7C7D2B752EC8}" dt="2024-12-05T12:55:59.964" v="2412" actId="478"/>
          <ac:picMkLst>
            <pc:docMk/>
            <pc:sldMk cId="1713029851" sldId="304"/>
            <ac:picMk id="7" creationId="{B0ED2022-3A46-4063-92A5-6C289BBB531F}"/>
          </ac:picMkLst>
        </pc:picChg>
      </pc:sldChg>
      <pc:sldChg chg="del">
        <pc:chgData name="Ben Matthews" userId="377ce8b0-c373-4490-aa17-52b4a43eb528" providerId="ADAL" clId="{F2925432-F196-4C6E-90D5-7C7D2B752EC8}" dt="2024-12-04T16:38:52.003" v="122" actId="47"/>
        <pc:sldMkLst>
          <pc:docMk/>
          <pc:sldMk cId="1539227281" sldId="305"/>
        </pc:sldMkLst>
      </pc:sldChg>
      <pc:sldChg chg="del">
        <pc:chgData name="Ben Matthews" userId="377ce8b0-c373-4490-aa17-52b4a43eb528" providerId="ADAL" clId="{F2925432-F196-4C6E-90D5-7C7D2B752EC8}" dt="2024-12-04T17:20:59.938" v="558" actId="47"/>
        <pc:sldMkLst>
          <pc:docMk/>
          <pc:sldMk cId="1993717852" sldId="306"/>
        </pc:sldMkLst>
      </pc:sldChg>
      <pc:sldChg chg="addSp delSp modSp mod ord">
        <pc:chgData name="Ben Matthews" userId="377ce8b0-c373-4490-aa17-52b4a43eb528" providerId="ADAL" clId="{F2925432-F196-4C6E-90D5-7C7D2B752EC8}" dt="2024-12-05T15:20:51.147" v="5061" actId="20577"/>
        <pc:sldMkLst>
          <pc:docMk/>
          <pc:sldMk cId="496180968" sldId="307"/>
        </pc:sldMkLst>
        <pc:spChg chg="mod">
          <ac:chgData name="Ben Matthews" userId="377ce8b0-c373-4490-aa17-52b4a43eb528" providerId="ADAL" clId="{F2925432-F196-4C6E-90D5-7C7D2B752EC8}" dt="2024-12-05T14:15:26.926" v="3803" actId="20577"/>
          <ac:spMkLst>
            <pc:docMk/>
            <pc:sldMk cId="496180968" sldId="307"/>
            <ac:spMk id="2" creationId="{F52B4C27-BF13-512C-AD40-D2A2BCF32E59}"/>
          </ac:spMkLst>
        </pc:spChg>
        <pc:spChg chg="mod">
          <ac:chgData name="Ben Matthews" userId="377ce8b0-c373-4490-aa17-52b4a43eb528" providerId="ADAL" clId="{F2925432-F196-4C6E-90D5-7C7D2B752EC8}" dt="2024-12-05T15:20:51.147" v="5061" actId="20577"/>
          <ac:spMkLst>
            <pc:docMk/>
            <pc:sldMk cId="496180968" sldId="307"/>
            <ac:spMk id="3" creationId="{03CACDE0-85B4-7EE9-5718-CD0F015CA757}"/>
          </ac:spMkLst>
        </pc:spChg>
        <pc:inkChg chg="add del">
          <ac:chgData name="Ben Matthews" userId="377ce8b0-c373-4490-aa17-52b4a43eb528" providerId="ADAL" clId="{F2925432-F196-4C6E-90D5-7C7D2B752EC8}" dt="2024-12-04T17:36:24.048" v="852" actId="9405"/>
          <ac:inkMkLst>
            <pc:docMk/>
            <pc:sldMk cId="496180968" sldId="307"/>
            <ac:inkMk id="5" creationId="{A3F584BF-207F-90FC-471D-59E40B8FD72C}"/>
          </ac:inkMkLst>
        </pc:inkChg>
      </pc:sldChg>
      <pc:sldChg chg="addSp delSp modSp mod ord">
        <pc:chgData name="Ben Matthews" userId="377ce8b0-c373-4490-aa17-52b4a43eb528" providerId="ADAL" clId="{F2925432-F196-4C6E-90D5-7C7D2B752EC8}" dt="2024-12-05T15:00:03.758" v="4963" actId="20577"/>
        <pc:sldMkLst>
          <pc:docMk/>
          <pc:sldMk cId="1759092822" sldId="308"/>
        </pc:sldMkLst>
        <pc:spChg chg="mod">
          <ac:chgData name="Ben Matthews" userId="377ce8b0-c373-4490-aa17-52b4a43eb528" providerId="ADAL" clId="{F2925432-F196-4C6E-90D5-7C7D2B752EC8}" dt="2024-12-05T14:29:40.062" v="4085" actId="20577"/>
          <ac:spMkLst>
            <pc:docMk/>
            <pc:sldMk cId="1759092822" sldId="308"/>
            <ac:spMk id="2" creationId="{69B740B5-DC97-E4EE-671E-B786D3AAA8F2}"/>
          </ac:spMkLst>
        </pc:spChg>
        <pc:spChg chg="mod">
          <ac:chgData name="Ben Matthews" userId="377ce8b0-c373-4490-aa17-52b4a43eb528" providerId="ADAL" clId="{F2925432-F196-4C6E-90D5-7C7D2B752EC8}" dt="2024-12-05T15:00:03.758" v="4963" actId="20577"/>
          <ac:spMkLst>
            <pc:docMk/>
            <pc:sldMk cId="1759092822" sldId="308"/>
            <ac:spMk id="3" creationId="{D1C80AD3-7A30-05D6-4269-C7CC6B6CF52B}"/>
          </ac:spMkLst>
        </pc:spChg>
        <pc:spChg chg="del">
          <ac:chgData name="Ben Matthews" userId="377ce8b0-c373-4490-aa17-52b4a43eb528" providerId="ADAL" clId="{F2925432-F196-4C6E-90D5-7C7D2B752EC8}" dt="2024-12-04T16:39:27.420" v="124" actId="931"/>
          <ac:spMkLst>
            <pc:docMk/>
            <pc:sldMk cId="1759092822" sldId="308"/>
            <ac:spMk id="4" creationId="{95E95B5E-996B-3DA7-D70C-D960ADC13E99}"/>
          </ac:spMkLst>
        </pc:spChg>
        <pc:spChg chg="add del mod">
          <ac:chgData name="Ben Matthews" userId="377ce8b0-c373-4490-aa17-52b4a43eb528" providerId="ADAL" clId="{F2925432-F196-4C6E-90D5-7C7D2B752EC8}" dt="2024-12-04T17:14:24.602" v="170" actId="931"/>
          <ac:spMkLst>
            <pc:docMk/>
            <pc:sldMk cId="1759092822" sldId="308"/>
            <ac:spMk id="10" creationId="{E5BB5938-2A06-71D7-D2E7-E284B7EA5E2C}"/>
          </ac:spMkLst>
        </pc:spChg>
        <pc:picChg chg="add del mod">
          <ac:chgData name="Ben Matthews" userId="377ce8b0-c373-4490-aa17-52b4a43eb528" providerId="ADAL" clId="{F2925432-F196-4C6E-90D5-7C7D2B752EC8}" dt="2024-12-04T17:14:20.188" v="169" actId="478"/>
          <ac:picMkLst>
            <pc:docMk/>
            <pc:sldMk cId="1759092822" sldId="308"/>
            <ac:picMk id="6" creationId="{2DC8A3AF-BA48-0B1C-B2F7-A4350A70A266}"/>
          </ac:picMkLst>
        </pc:picChg>
        <pc:picChg chg="add del mod">
          <ac:chgData name="Ben Matthews" userId="377ce8b0-c373-4490-aa17-52b4a43eb528" providerId="ADAL" clId="{F2925432-F196-4C6E-90D5-7C7D2B752EC8}" dt="2024-12-04T16:39:22.342" v="123" actId="478"/>
          <ac:picMkLst>
            <pc:docMk/>
            <pc:sldMk cId="1759092822" sldId="308"/>
            <ac:picMk id="9" creationId="{E3CDB467-C161-E672-A576-8B4008312244}"/>
          </ac:picMkLst>
        </pc:picChg>
        <pc:picChg chg="add mod">
          <ac:chgData name="Ben Matthews" userId="377ce8b0-c373-4490-aa17-52b4a43eb528" providerId="ADAL" clId="{F2925432-F196-4C6E-90D5-7C7D2B752EC8}" dt="2024-12-04T17:14:31.610" v="174" actId="1076"/>
          <ac:picMkLst>
            <pc:docMk/>
            <pc:sldMk cId="1759092822" sldId="308"/>
            <ac:picMk id="12" creationId="{D9DE8DE0-1C12-D8C6-652F-ED9FB4919C46}"/>
          </ac:picMkLst>
        </pc:picChg>
        <pc:inkChg chg="add del">
          <ac:chgData name="Ben Matthews" userId="377ce8b0-c373-4490-aa17-52b4a43eb528" providerId="ADAL" clId="{F2925432-F196-4C6E-90D5-7C7D2B752EC8}" dt="2024-12-04T17:13:26.188" v="143" actId="9405"/>
          <ac:inkMkLst>
            <pc:docMk/>
            <pc:sldMk cId="1759092822" sldId="308"/>
            <ac:inkMk id="7" creationId="{DAAE3A2D-D923-FD6D-A8AA-9B506B974038}"/>
          </ac:inkMkLst>
        </pc:inkChg>
        <pc:inkChg chg="add del">
          <ac:chgData name="Ben Matthews" userId="377ce8b0-c373-4490-aa17-52b4a43eb528" providerId="ADAL" clId="{F2925432-F196-4C6E-90D5-7C7D2B752EC8}" dt="2024-12-04T17:13:25.950" v="142" actId="9405"/>
          <ac:inkMkLst>
            <pc:docMk/>
            <pc:sldMk cId="1759092822" sldId="308"/>
            <ac:inkMk id="8" creationId="{EE20DE84-8977-B57F-FC97-684BB9A77CA5}"/>
          </ac:inkMkLst>
        </pc:inkChg>
      </pc:sldChg>
      <pc:sldChg chg="modSp mod ord">
        <pc:chgData name="Ben Matthews" userId="377ce8b0-c373-4490-aa17-52b4a43eb528" providerId="ADAL" clId="{F2925432-F196-4C6E-90D5-7C7D2B752EC8}" dt="2024-12-05T14:57:42.468" v="4955"/>
        <pc:sldMkLst>
          <pc:docMk/>
          <pc:sldMk cId="2214328007" sldId="309"/>
        </pc:sldMkLst>
        <pc:spChg chg="mod">
          <ac:chgData name="Ben Matthews" userId="377ce8b0-c373-4490-aa17-52b4a43eb528" providerId="ADAL" clId="{F2925432-F196-4C6E-90D5-7C7D2B752EC8}" dt="2024-12-05T13:22:21.977" v="3290" actId="20577"/>
          <ac:spMkLst>
            <pc:docMk/>
            <pc:sldMk cId="2214328007" sldId="309"/>
            <ac:spMk id="2" creationId="{EB333DCA-751F-1C8F-2CBA-48E552E3AFE7}"/>
          </ac:spMkLst>
        </pc:spChg>
        <pc:spChg chg="mod">
          <ac:chgData name="Ben Matthews" userId="377ce8b0-c373-4490-aa17-52b4a43eb528" providerId="ADAL" clId="{F2925432-F196-4C6E-90D5-7C7D2B752EC8}" dt="2024-12-05T14:30:40.798" v="4133" actId="21"/>
          <ac:spMkLst>
            <pc:docMk/>
            <pc:sldMk cId="2214328007" sldId="309"/>
            <ac:spMk id="3" creationId="{E41D8B4C-6F22-D838-F06E-53CC682D5512}"/>
          </ac:spMkLst>
        </pc:spChg>
        <pc:spChg chg="mod">
          <ac:chgData name="Ben Matthews" userId="377ce8b0-c373-4490-aa17-52b4a43eb528" providerId="ADAL" clId="{F2925432-F196-4C6E-90D5-7C7D2B752EC8}" dt="2024-12-04T17:28:06.139" v="690" actId="114"/>
          <ac:spMkLst>
            <pc:docMk/>
            <pc:sldMk cId="2214328007" sldId="309"/>
            <ac:spMk id="4" creationId="{7027E24D-2B78-CCB3-2C08-ED68EA6267CF}"/>
          </ac:spMkLst>
        </pc:spChg>
      </pc:sldChg>
      <pc:sldChg chg="addSp delSp modSp new mod ord">
        <pc:chgData name="Ben Matthews" userId="377ce8b0-c373-4490-aa17-52b4a43eb528" providerId="ADAL" clId="{F2925432-F196-4C6E-90D5-7C7D2B752EC8}" dt="2024-12-05T14:37:17.843" v="4337"/>
        <pc:sldMkLst>
          <pc:docMk/>
          <pc:sldMk cId="3679621176" sldId="310"/>
        </pc:sldMkLst>
        <pc:spChg chg="del">
          <ac:chgData name="Ben Matthews" userId="377ce8b0-c373-4490-aa17-52b4a43eb528" providerId="ADAL" clId="{F2925432-F196-4C6E-90D5-7C7D2B752EC8}" dt="2024-12-04T16:24:45.008" v="95" actId="931"/>
          <ac:spMkLst>
            <pc:docMk/>
            <pc:sldMk cId="3679621176" sldId="310"/>
            <ac:spMk id="3" creationId="{A22DA36C-315A-98B3-C91E-468F10269849}"/>
          </ac:spMkLst>
        </pc:spChg>
        <pc:spChg chg="add del mod">
          <ac:chgData name="Ben Matthews" userId="377ce8b0-c373-4490-aa17-52b4a43eb528" providerId="ADAL" clId="{F2925432-F196-4C6E-90D5-7C7D2B752EC8}" dt="2024-12-04T16:25:23.841" v="101" actId="931"/>
          <ac:spMkLst>
            <pc:docMk/>
            <pc:sldMk cId="3679621176" sldId="310"/>
            <ac:spMk id="7" creationId="{0F7524FD-6729-DA74-E409-082FBD306ACC}"/>
          </ac:spMkLst>
        </pc:spChg>
        <pc:spChg chg="add mod">
          <ac:chgData name="Ben Matthews" userId="377ce8b0-c373-4490-aa17-52b4a43eb528" providerId="ADAL" clId="{F2925432-F196-4C6E-90D5-7C7D2B752EC8}" dt="2024-12-04T16:26:09.730" v="113" actId="21"/>
          <ac:spMkLst>
            <pc:docMk/>
            <pc:sldMk cId="3679621176" sldId="310"/>
            <ac:spMk id="10" creationId="{40F8E628-4508-B206-1F09-7014B6A0C151}"/>
          </ac:spMkLst>
        </pc:spChg>
        <pc:spChg chg="add del">
          <ac:chgData name="Ben Matthews" userId="377ce8b0-c373-4490-aa17-52b4a43eb528" providerId="ADAL" clId="{F2925432-F196-4C6E-90D5-7C7D2B752EC8}" dt="2024-12-05T14:24:23.586" v="3906" actId="11529"/>
          <ac:spMkLst>
            <pc:docMk/>
            <pc:sldMk cId="3679621176" sldId="310"/>
            <ac:spMk id="25" creationId="{2AF66C5B-27AE-AF98-DF57-28AB9438D043}"/>
          </ac:spMkLst>
        </pc:spChg>
        <pc:spChg chg="add mod">
          <ac:chgData name="Ben Matthews" userId="377ce8b0-c373-4490-aa17-52b4a43eb528" providerId="ADAL" clId="{F2925432-F196-4C6E-90D5-7C7D2B752EC8}" dt="2024-12-05T14:24:41.659" v="3913" actId="1037"/>
          <ac:spMkLst>
            <pc:docMk/>
            <pc:sldMk cId="3679621176" sldId="310"/>
            <ac:spMk id="26" creationId="{F18499E7-71D3-54F7-B11E-F5E8B5DB07A2}"/>
          </ac:spMkLst>
        </pc:spChg>
        <pc:grpChg chg="add mod">
          <ac:chgData name="Ben Matthews" userId="377ce8b0-c373-4490-aa17-52b4a43eb528" providerId="ADAL" clId="{F2925432-F196-4C6E-90D5-7C7D2B752EC8}" dt="2024-12-05T10:45:21.573" v="931" actId="1076"/>
          <ac:grpSpMkLst>
            <pc:docMk/>
            <pc:sldMk cId="3679621176" sldId="310"/>
            <ac:grpSpMk id="22" creationId="{03585C0D-4EFA-156D-142D-D3E357F5D484}"/>
          </ac:grpSpMkLst>
        </pc:grpChg>
        <pc:picChg chg="add mod modCrop">
          <ac:chgData name="Ben Matthews" userId="377ce8b0-c373-4490-aa17-52b4a43eb528" providerId="ADAL" clId="{F2925432-F196-4C6E-90D5-7C7D2B752EC8}" dt="2024-12-05T10:45:19.338" v="930" actId="164"/>
          <ac:picMkLst>
            <pc:docMk/>
            <pc:sldMk cId="3679621176" sldId="310"/>
            <ac:picMk id="5" creationId="{A5BCEF4B-9E82-4573-838D-96AC2B0B217E}"/>
          </ac:picMkLst>
        </pc:picChg>
        <pc:picChg chg="add del mod">
          <ac:chgData name="Ben Matthews" userId="377ce8b0-c373-4490-aa17-52b4a43eb528" providerId="ADAL" clId="{F2925432-F196-4C6E-90D5-7C7D2B752EC8}" dt="2024-12-04T16:25:18.587" v="100" actId="478"/>
          <ac:picMkLst>
            <pc:docMk/>
            <pc:sldMk cId="3679621176" sldId="310"/>
            <ac:picMk id="6" creationId="{FC9199F9-5D26-ABF1-4961-BF1F8468AFD8}"/>
          </ac:picMkLst>
        </pc:picChg>
        <pc:picChg chg="add del mod">
          <ac:chgData name="Ben Matthews" userId="377ce8b0-c373-4490-aa17-52b4a43eb528" providerId="ADAL" clId="{F2925432-F196-4C6E-90D5-7C7D2B752EC8}" dt="2024-12-04T16:26:09.730" v="113" actId="21"/>
          <ac:picMkLst>
            <pc:docMk/>
            <pc:sldMk cId="3679621176" sldId="310"/>
            <ac:picMk id="9" creationId="{E3CDB467-C161-E672-A576-8B4008312244}"/>
          </ac:picMkLst>
        </pc:picChg>
        <pc:picChg chg="add del mod">
          <ac:chgData name="Ben Matthews" userId="377ce8b0-c373-4490-aa17-52b4a43eb528" providerId="ADAL" clId="{F2925432-F196-4C6E-90D5-7C7D2B752EC8}" dt="2024-12-05T10:41:52.836" v="899" actId="478"/>
          <ac:picMkLst>
            <pc:docMk/>
            <pc:sldMk cId="3679621176" sldId="310"/>
            <ac:picMk id="12" creationId="{0DBFC917-93A6-1817-B2D2-E17DE9CF204B}"/>
          </ac:picMkLst>
        </pc:picChg>
        <pc:picChg chg="add del mod">
          <ac:chgData name="Ben Matthews" userId="377ce8b0-c373-4490-aa17-52b4a43eb528" providerId="ADAL" clId="{F2925432-F196-4C6E-90D5-7C7D2B752EC8}" dt="2024-12-05T10:42:44.589" v="911" actId="478"/>
          <ac:picMkLst>
            <pc:docMk/>
            <pc:sldMk cId="3679621176" sldId="310"/>
            <ac:picMk id="14" creationId="{BFF600AC-DC7B-D6DD-6983-B0E81BCD8C7E}"/>
          </ac:picMkLst>
        </pc:picChg>
        <pc:picChg chg="add del mod">
          <ac:chgData name="Ben Matthews" userId="377ce8b0-c373-4490-aa17-52b4a43eb528" providerId="ADAL" clId="{F2925432-F196-4C6E-90D5-7C7D2B752EC8}" dt="2024-12-05T10:43:02.039" v="914" actId="478"/>
          <ac:picMkLst>
            <pc:docMk/>
            <pc:sldMk cId="3679621176" sldId="310"/>
            <ac:picMk id="16" creationId="{6BF0DD80-8EF0-C04B-A75D-D8FBAA1787F2}"/>
          </ac:picMkLst>
        </pc:picChg>
        <pc:picChg chg="add mod">
          <ac:chgData name="Ben Matthews" userId="377ce8b0-c373-4490-aa17-52b4a43eb528" providerId="ADAL" clId="{F2925432-F196-4C6E-90D5-7C7D2B752EC8}" dt="2024-12-05T10:43:05.709" v="916" actId="1076"/>
          <ac:picMkLst>
            <pc:docMk/>
            <pc:sldMk cId="3679621176" sldId="310"/>
            <ac:picMk id="18" creationId="{FE7AB310-33E4-8A7F-C4FA-191FC36FC327}"/>
          </ac:picMkLst>
        </pc:picChg>
        <pc:picChg chg="add mod modCrop">
          <ac:chgData name="Ben Matthews" userId="377ce8b0-c373-4490-aa17-52b4a43eb528" providerId="ADAL" clId="{F2925432-F196-4C6E-90D5-7C7D2B752EC8}" dt="2024-12-05T14:24:18.509" v="3904" actId="1076"/>
          <ac:picMkLst>
            <pc:docMk/>
            <pc:sldMk cId="3679621176" sldId="310"/>
            <ac:picMk id="20" creationId="{35DC8124-68EA-8F81-09FD-88AA879290DC}"/>
          </ac:picMkLst>
        </pc:picChg>
        <pc:picChg chg="add mod modCrop">
          <ac:chgData name="Ben Matthews" userId="377ce8b0-c373-4490-aa17-52b4a43eb528" providerId="ADAL" clId="{F2925432-F196-4C6E-90D5-7C7D2B752EC8}" dt="2024-12-05T10:45:19.338" v="930" actId="164"/>
          <ac:picMkLst>
            <pc:docMk/>
            <pc:sldMk cId="3679621176" sldId="310"/>
            <ac:picMk id="21" creationId="{45CA005A-5B43-E583-5785-5CAB2B1BED24}"/>
          </ac:picMkLst>
        </pc:picChg>
        <pc:inkChg chg="add del">
          <ac:chgData name="Ben Matthews" userId="377ce8b0-c373-4490-aa17-52b4a43eb528" providerId="ADAL" clId="{F2925432-F196-4C6E-90D5-7C7D2B752EC8}" dt="2024-12-05T10:40:39.673" v="886" actId="9405"/>
          <ac:inkMkLst>
            <pc:docMk/>
            <pc:sldMk cId="3679621176" sldId="310"/>
            <ac:inkMk id="6" creationId="{B62BDA00-98A3-24C6-972F-DBDE914740A3}"/>
          </ac:inkMkLst>
        </pc:inkChg>
        <pc:inkChg chg="add del">
          <ac:chgData name="Ben Matthews" userId="377ce8b0-c373-4490-aa17-52b4a43eb528" providerId="ADAL" clId="{F2925432-F196-4C6E-90D5-7C7D2B752EC8}" dt="2024-12-05T10:43:08.373" v="917" actId="478"/>
          <ac:inkMkLst>
            <pc:docMk/>
            <pc:sldMk cId="3679621176" sldId="310"/>
            <ac:inkMk id="7" creationId="{951E9960-E9FA-7043-AEB8-D84987DC153C}"/>
          </ac:inkMkLst>
        </pc:inkChg>
        <pc:inkChg chg="add del">
          <ac:chgData name="Ben Matthews" userId="377ce8b0-c373-4490-aa17-52b4a43eb528" providerId="ADAL" clId="{F2925432-F196-4C6E-90D5-7C7D2B752EC8}" dt="2024-12-05T10:43:10.164" v="918" actId="478"/>
          <ac:inkMkLst>
            <pc:docMk/>
            <pc:sldMk cId="3679621176" sldId="310"/>
            <ac:inkMk id="8" creationId="{7A3CE424-DCB5-FF2E-47A3-827544E4FCC5}"/>
          </ac:inkMkLst>
        </pc:inkChg>
        <pc:inkChg chg="add del">
          <ac:chgData name="Ben Matthews" userId="377ce8b0-c373-4490-aa17-52b4a43eb528" providerId="ADAL" clId="{F2925432-F196-4C6E-90D5-7C7D2B752EC8}" dt="2024-12-05T10:41:08.147" v="890" actId="9405"/>
          <ac:inkMkLst>
            <pc:docMk/>
            <pc:sldMk cId="3679621176" sldId="310"/>
            <ac:inkMk id="9" creationId="{6DFB2E87-EB56-0784-8164-84B82B58D458}"/>
          </ac:inkMkLst>
        </pc:inkChg>
        <pc:inkChg chg="add">
          <ac:chgData name="Ben Matthews" userId="377ce8b0-c373-4490-aa17-52b4a43eb528" providerId="ADAL" clId="{F2925432-F196-4C6E-90D5-7C7D2B752EC8}" dt="2024-12-05T10:45:39.941" v="933" actId="9405"/>
          <ac:inkMkLst>
            <pc:docMk/>
            <pc:sldMk cId="3679621176" sldId="310"/>
            <ac:inkMk id="23" creationId="{1337F463-8C76-0B92-880F-0822CE77BFF9}"/>
          </ac:inkMkLst>
        </pc:inkChg>
        <pc:inkChg chg="add">
          <ac:chgData name="Ben Matthews" userId="377ce8b0-c373-4490-aa17-52b4a43eb528" providerId="ADAL" clId="{F2925432-F196-4C6E-90D5-7C7D2B752EC8}" dt="2024-12-05T10:45:43.810" v="934" actId="9405"/>
          <ac:inkMkLst>
            <pc:docMk/>
            <pc:sldMk cId="3679621176" sldId="310"/>
            <ac:inkMk id="24" creationId="{7DE6B63A-4DDE-F455-A057-C7DBB39BD45A}"/>
          </ac:inkMkLst>
        </pc:inkChg>
      </pc:sldChg>
      <pc:sldChg chg="addSp delSp modSp add mod">
        <pc:chgData name="Ben Matthews" userId="377ce8b0-c373-4490-aa17-52b4a43eb528" providerId="ADAL" clId="{F2925432-F196-4C6E-90D5-7C7D2B752EC8}" dt="2024-12-04T17:31:56.871" v="843" actId="1076"/>
        <pc:sldMkLst>
          <pc:docMk/>
          <pc:sldMk cId="4118137197" sldId="311"/>
        </pc:sldMkLst>
        <pc:spChg chg="del">
          <ac:chgData name="Ben Matthews" userId="377ce8b0-c373-4490-aa17-52b4a43eb528" providerId="ADAL" clId="{F2925432-F196-4C6E-90D5-7C7D2B752EC8}" dt="2024-12-04T17:31:48.678" v="839" actId="478"/>
          <ac:spMkLst>
            <pc:docMk/>
            <pc:sldMk cId="4118137197" sldId="311"/>
            <ac:spMk id="2" creationId="{9B5EDF9B-E7A9-01C6-BBFB-C28AEA8CACF9}"/>
          </ac:spMkLst>
        </pc:spChg>
        <pc:spChg chg="del">
          <ac:chgData name="Ben Matthews" userId="377ce8b0-c373-4490-aa17-52b4a43eb528" providerId="ADAL" clId="{F2925432-F196-4C6E-90D5-7C7D2B752EC8}" dt="2024-12-04T17:31:50.683" v="840" actId="478"/>
          <ac:spMkLst>
            <pc:docMk/>
            <pc:sldMk cId="4118137197" sldId="311"/>
            <ac:spMk id="3" creationId="{A8E08E7F-18FF-7120-684C-D326D6829709}"/>
          </ac:spMkLst>
        </pc:spChg>
        <pc:spChg chg="add mod">
          <ac:chgData name="Ben Matthews" userId="377ce8b0-c373-4490-aa17-52b4a43eb528" providerId="ADAL" clId="{F2925432-F196-4C6E-90D5-7C7D2B752EC8}" dt="2024-12-04T17:31:48.678" v="839" actId="478"/>
          <ac:spMkLst>
            <pc:docMk/>
            <pc:sldMk cId="4118137197" sldId="311"/>
            <ac:spMk id="5" creationId="{C30E357C-AFBD-A939-6531-208AEB36C1A3}"/>
          </ac:spMkLst>
        </pc:spChg>
        <pc:spChg chg="add mod">
          <ac:chgData name="Ben Matthews" userId="377ce8b0-c373-4490-aa17-52b4a43eb528" providerId="ADAL" clId="{F2925432-F196-4C6E-90D5-7C7D2B752EC8}" dt="2024-12-04T17:31:50.683" v="840" actId="478"/>
          <ac:spMkLst>
            <pc:docMk/>
            <pc:sldMk cId="4118137197" sldId="311"/>
            <ac:spMk id="6" creationId="{92DDD0EB-44FD-C40C-FF50-F655EFF5676C}"/>
          </ac:spMkLst>
        </pc:spChg>
        <pc:picChg chg="add mod">
          <ac:chgData name="Ben Matthews" userId="377ce8b0-c373-4490-aa17-52b4a43eb528" providerId="ADAL" clId="{F2925432-F196-4C6E-90D5-7C7D2B752EC8}" dt="2024-12-04T17:31:56.871" v="843" actId="1076"/>
          <ac:picMkLst>
            <pc:docMk/>
            <pc:sldMk cId="4118137197" sldId="311"/>
            <ac:picMk id="8" creationId="{2210B13F-E670-9AAB-3C4E-05F617AA0826}"/>
          </ac:picMkLst>
        </pc:picChg>
      </pc:sldChg>
      <pc:sldChg chg="addSp delSp modSp new del mod ord">
        <pc:chgData name="Ben Matthews" userId="377ce8b0-c373-4490-aa17-52b4a43eb528" providerId="ADAL" clId="{F2925432-F196-4C6E-90D5-7C7D2B752EC8}" dt="2024-12-05T13:13:27.108" v="2731" actId="47"/>
        <pc:sldMkLst>
          <pc:docMk/>
          <pc:sldMk cId="2440951259" sldId="312"/>
        </pc:sldMkLst>
        <pc:spChg chg="del">
          <ac:chgData name="Ben Matthews" userId="377ce8b0-c373-4490-aa17-52b4a43eb528" providerId="ADAL" clId="{F2925432-F196-4C6E-90D5-7C7D2B752EC8}" dt="2024-12-04T16:41:34.518" v="134" actId="22"/>
          <ac:spMkLst>
            <pc:docMk/>
            <pc:sldMk cId="2440951259" sldId="312"/>
            <ac:spMk id="3" creationId="{70BE1EB5-B748-086B-4C44-C92770CB101D}"/>
          </ac:spMkLst>
        </pc:spChg>
        <pc:picChg chg="add mod ord">
          <ac:chgData name="Ben Matthews" userId="377ce8b0-c373-4490-aa17-52b4a43eb528" providerId="ADAL" clId="{F2925432-F196-4C6E-90D5-7C7D2B752EC8}" dt="2024-12-04T16:41:40.132" v="136" actId="1076"/>
          <ac:picMkLst>
            <pc:docMk/>
            <pc:sldMk cId="2440951259" sldId="312"/>
            <ac:picMk id="6" creationId="{DE2768BD-DEFE-4FB0-3FAA-B48EB187D540}"/>
          </ac:picMkLst>
        </pc:picChg>
        <pc:inkChg chg="add">
          <ac:chgData name="Ben Matthews" userId="377ce8b0-c373-4490-aa17-52b4a43eb528" providerId="ADAL" clId="{F2925432-F196-4C6E-90D5-7C7D2B752EC8}" dt="2024-12-04T16:42:17.546" v="137" actId="9405"/>
          <ac:inkMkLst>
            <pc:docMk/>
            <pc:sldMk cId="2440951259" sldId="312"/>
            <ac:inkMk id="7" creationId="{C0683C8F-639F-4ADF-632E-FE5C3AFE822B}"/>
          </ac:inkMkLst>
        </pc:inkChg>
      </pc:sldChg>
      <pc:sldChg chg="modSp add mod ord">
        <pc:chgData name="Ben Matthews" userId="377ce8b0-c373-4490-aa17-52b4a43eb528" providerId="ADAL" clId="{F2925432-F196-4C6E-90D5-7C7D2B752EC8}" dt="2024-12-05T15:20:29.286" v="5051" actId="20577"/>
        <pc:sldMkLst>
          <pc:docMk/>
          <pc:sldMk cId="4131958173" sldId="313"/>
        </pc:sldMkLst>
        <pc:spChg chg="mod">
          <ac:chgData name="Ben Matthews" userId="377ce8b0-c373-4490-aa17-52b4a43eb528" providerId="ADAL" clId="{F2925432-F196-4C6E-90D5-7C7D2B752EC8}" dt="2024-12-05T13:13:58.734" v="2779" actId="20577"/>
          <ac:spMkLst>
            <pc:docMk/>
            <pc:sldMk cId="4131958173" sldId="313"/>
            <ac:spMk id="2" creationId="{AECE5469-33D3-98F6-BC84-3C3B4B3B5A4C}"/>
          </ac:spMkLst>
        </pc:spChg>
        <pc:spChg chg="mod">
          <ac:chgData name="Ben Matthews" userId="377ce8b0-c373-4490-aa17-52b4a43eb528" providerId="ADAL" clId="{F2925432-F196-4C6E-90D5-7C7D2B752EC8}" dt="2024-12-05T15:20:29.286" v="5051" actId="20577"/>
          <ac:spMkLst>
            <pc:docMk/>
            <pc:sldMk cId="4131958173" sldId="313"/>
            <ac:spMk id="3" creationId="{5E1080C7-790F-8AD5-65EC-246587AEBEDF}"/>
          </ac:spMkLst>
        </pc:spChg>
        <pc:spChg chg="mod">
          <ac:chgData name="Ben Matthews" userId="377ce8b0-c373-4490-aa17-52b4a43eb528" providerId="ADAL" clId="{F2925432-F196-4C6E-90D5-7C7D2B752EC8}" dt="2024-12-04T17:28:09.409" v="691" actId="114"/>
          <ac:spMkLst>
            <pc:docMk/>
            <pc:sldMk cId="4131958173" sldId="313"/>
            <ac:spMk id="4" creationId="{1E573497-8CD7-139C-1D3E-FDD69A066679}"/>
          </ac:spMkLst>
        </pc:spChg>
      </pc:sldChg>
      <pc:sldChg chg="addSp delSp modSp add mod ord">
        <pc:chgData name="Ben Matthews" userId="377ce8b0-c373-4490-aa17-52b4a43eb528" providerId="ADAL" clId="{F2925432-F196-4C6E-90D5-7C7D2B752EC8}" dt="2024-12-05T13:29:42.759" v="3389" actId="20577"/>
        <pc:sldMkLst>
          <pc:docMk/>
          <pc:sldMk cId="2928408115" sldId="314"/>
        </pc:sldMkLst>
        <pc:spChg chg="mod">
          <ac:chgData name="Ben Matthews" userId="377ce8b0-c373-4490-aa17-52b4a43eb528" providerId="ADAL" clId="{F2925432-F196-4C6E-90D5-7C7D2B752EC8}" dt="2024-12-05T13:29:16.143" v="3386" actId="207"/>
          <ac:spMkLst>
            <pc:docMk/>
            <pc:sldMk cId="2928408115" sldId="314"/>
            <ac:spMk id="2" creationId="{11DF2C7D-5B65-F4BC-5052-F89AE793D958}"/>
          </ac:spMkLst>
        </pc:spChg>
        <pc:spChg chg="mod">
          <ac:chgData name="Ben Matthews" userId="377ce8b0-c373-4490-aa17-52b4a43eb528" providerId="ADAL" clId="{F2925432-F196-4C6E-90D5-7C7D2B752EC8}" dt="2024-12-04T17:29:43.541" v="828" actId="6549"/>
          <ac:spMkLst>
            <pc:docMk/>
            <pc:sldMk cId="2928408115" sldId="314"/>
            <ac:spMk id="3" creationId="{93D2CFEF-78AF-F98E-C986-80EC6B597951}"/>
          </ac:spMkLst>
        </pc:spChg>
        <pc:spChg chg="add mod">
          <ac:chgData name="Ben Matthews" userId="377ce8b0-c373-4490-aa17-52b4a43eb528" providerId="ADAL" clId="{F2925432-F196-4C6E-90D5-7C7D2B752EC8}" dt="2024-12-05T13:29:42.759" v="3389" actId="20577"/>
          <ac:spMkLst>
            <pc:docMk/>
            <pc:sldMk cId="2928408115" sldId="314"/>
            <ac:spMk id="7" creationId="{E91B61EE-08F1-3A68-0601-4D1784ED0C22}"/>
          </ac:spMkLst>
        </pc:spChg>
        <pc:picChg chg="add del mod ord">
          <ac:chgData name="Ben Matthews" userId="377ce8b0-c373-4490-aa17-52b4a43eb528" providerId="ADAL" clId="{F2925432-F196-4C6E-90D5-7C7D2B752EC8}" dt="2024-12-05T13:26:53.275" v="3317" actId="478"/>
          <ac:picMkLst>
            <pc:docMk/>
            <pc:sldMk cId="2928408115" sldId="314"/>
            <ac:picMk id="5" creationId="{275864E0-0673-9880-816F-61F9713EEBDB}"/>
          </ac:picMkLst>
        </pc:picChg>
        <pc:picChg chg="add del mod ord">
          <ac:chgData name="Ben Matthews" userId="377ce8b0-c373-4490-aa17-52b4a43eb528" providerId="ADAL" clId="{F2925432-F196-4C6E-90D5-7C7D2B752EC8}" dt="2024-12-05T13:28:54.753" v="3379" actId="478"/>
          <ac:picMkLst>
            <pc:docMk/>
            <pc:sldMk cId="2928408115" sldId="314"/>
            <ac:picMk id="9" creationId="{4234EF7E-B70F-DF00-B3BF-8ECFE13B06E8}"/>
          </ac:picMkLst>
        </pc:picChg>
        <pc:picChg chg="add mod ord">
          <ac:chgData name="Ben Matthews" userId="377ce8b0-c373-4490-aa17-52b4a43eb528" providerId="ADAL" clId="{F2925432-F196-4C6E-90D5-7C7D2B752EC8}" dt="2024-12-05T13:29:06.370" v="3385" actId="167"/>
          <ac:picMkLst>
            <pc:docMk/>
            <pc:sldMk cId="2928408115" sldId="314"/>
            <ac:picMk id="11" creationId="{D018911B-5DA2-8928-1F80-5FB4B3E59B1A}"/>
          </ac:picMkLst>
        </pc:picChg>
      </pc:sldChg>
      <pc:sldChg chg="addSp delSp add mod setBg">
        <pc:chgData name="Ben Matthews" userId="377ce8b0-c373-4490-aa17-52b4a43eb528" providerId="ADAL" clId="{F2925432-F196-4C6E-90D5-7C7D2B752EC8}" dt="2024-12-04T17:35:32.032" v="850" actId="9405"/>
        <pc:sldMkLst>
          <pc:docMk/>
          <pc:sldMk cId="3016627353" sldId="315"/>
        </pc:sldMkLst>
        <pc:picChg chg="add">
          <ac:chgData name="Ben Matthews" userId="377ce8b0-c373-4490-aa17-52b4a43eb528" providerId="ADAL" clId="{F2925432-F196-4C6E-90D5-7C7D2B752EC8}" dt="2024-12-04T17:34:29.972" v="846" actId="22"/>
          <ac:picMkLst>
            <pc:docMk/>
            <pc:sldMk cId="3016627353" sldId="315"/>
            <ac:picMk id="3" creationId="{1E6AEB35-FE13-9084-01F0-B31132772C38}"/>
          </ac:picMkLst>
        </pc:picChg>
        <pc:picChg chg="del">
          <ac:chgData name="Ben Matthews" userId="377ce8b0-c373-4490-aa17-52b4a43eb528" providerId="ADAL" clId="{F2925432-F196-4C6E-90D5-7C7D2B752EC8}" dt="2024-12-04T17:34:28.024" v="845" actId="478"/>
          <ac:picMkLst>
            <pc:docMk/>
            <pc:sldMk cId="3016627353" sldId="315"/>
            <ac:picMk id="8" creationId="{16E0213E-1127-DDB4-2976-48D3633B1321}"/>
          </ac:picMkLst>
        </pc:picChg>
        <pc:inkChg chg="add del">
          <ac:chgData name="Ben Matthews" userId="377ce8b0-c373-4490-aa17-52b4a43eb528" providerId="ADAL" clId="{F2925432-F196-4C6E-90D5-7C7D2B752EC8}" dt="2024-12-04T17:35:27.891" v="849" actId="9405"/>
          <ac:inkMkLst>
            <pc:docMk/>
            <pc:sldMk cId="3016627353" sldId="315"/>
            <ac:inkMk id="7" creationId="{9494D142-94C9-0593-AC2D-58E1BD3068A1}"/>
          </ac:inkMkLst>
        </pc:inkChg>
        <pc:inkChg chg="add">
          <ac:chgData name="Ben Matthews" userId="377ce8b0-c373-4490-aa17-52b4a43eb528" providerId="ADAL" clId="{F2925432-F196-4C6E-90D5-7C7D2B752EC8}" dt="2024-12-04T17:35:32.032" v="850" actId="9405"/>
          <ac:inkMkLst>
            <pc:docMk/>
            <pc:sldMk cId="3016627353" sldId="315"/>
            <ac:inkMk id="9" creationId="{F38B8849-FBC2-4AAD-6225-4D5567DCE01E}"/>
          </ac:inkMkLst>
        </pc:inkChg>
      </pc:sldChg>
      <pc:sldChg chg="addSp delSp modSp add mod ord">
        <pc:chgData name="Ben Matthews" userId="377ce8b0-c373-4490-aa17-52b4a43eb528" providerId="ADAL" clId="{F2925432-F196-4C6E-90D5-7C7D2B752EC8}" dt="2024-12-05T13:23:33.199" v="3292"/>
        <pc:sldMkLst>
          <pc:docMk/>
          <pc:sldMk cId="2043206324" sldId="316"/>
        </pc:sldMkLst>
        <pc:grpChg chg="del">
          <ac:chgData name="Ben Matthews" userId="377ce8b0-c373-4490-aa17-52b4a43eb528" providerId="ADAL" clId="{F2925432-F196-4C6E-90D5-7C7D2B752EC8}" dt="2024-12-05T10:51:58.866" v="937" actId="478"/>
          <ac:grpSpMkLst>
            <pc:docMk/>
            <pc:sldMk cId="2043206324" sldId="316"/>
            <ac:grpSpMk id="22" creationId="{FC6D1A77-31F1-C137-C4C6-612F674B7107}"/>
          </ac:grpSpMkLst>
        </pc:grpChg>
        <pc:picChg chg="add mod modCrop">
          <ac:chgData name="Ben Matthews" userId="377ce8b0-c373-4490-aa17-52b4a43eb528" providerId="ADAL" clId="{F2925432-F196-4C6E-90D5-7C7D2B752EC8}" dt="2024-12-05T11:05:53.350" v="957" actId="1076"/>
          <ac:picMkLst>
            <pc:docMk/>
            <pc:sldMk cId="2043206324" sldId="316"/>
            <ac:picMk id="7" creationId="{F4027FA6-AD05-EFA7-47AF-10027CB8B883}"/>
          </ac:picMkLst>
        </pc:picChg>
        <pc:picChg chg="add mod">
          <ac:chgData name="Ben Matthews" userId="377ce8b0-c373-4490-aa17-52b4a43eb528" providerId="ADAL" clId="{F2925432-F196-4C6E-90D5-7C7D2B752EC8}" dt="2024-12-05T11:05:49.460" v="955" actId="1076"/>
          <ac:picMkLst>
            <pc:docMk/>
            <pc:sldMk cId="2043206324" sldId="316"/>
            <ac:picMk id="9" creationId="{686AF986-757F-C0BD-7327-4B041BE8C7CC}"/>
          </ac:picMkLst>
        </pc:picChg>
        <pc:picChg chg="del">
          <ac:chgData name="Ben Matthews" userId="377ce8b0-c373-4490-aa17-52b4a43eb528" providerId="ADAL" clId="{F2925432-F196-4C6E-90D5-7C7D2B752EC8}" dt="2024-12-05T10:52:02.038" v="942" actId="478"/>
          <ac:picMkLst>
            <pc:docMk/>
            <pc:sldMk cId="2043206324" sldId="316"/>
            <ac:picMk id="18" creationId="{E39DD3F6-6DD4-5FB8-2D21-DB9C7854443D}"/>
          </ac:picMkLst>
        </pc:picChg>
        <pc:picChg chg="del">
          <ac:chgData name="Ben Matthews" userId="377ce8b0-c373-4490-aa17-52b4a43eb528" providerId="ADAL" clId="{F2925432-F196-4C6E-90D5-7C7D2B752EC8}" dt="2024-12-05T10:52:01.537" v="941" actId="478"/>
          <ac:picMkLst>
            <pc:docMk/>
            <pc:sldMk cId="2043206324" sldId="316"/>
            <ac:picMk id="20" creationId="{7C7CBD44-51D7-E353-F200-17C4097DA021}"/>
          </ac:picMkLst>
        </pc:picChg>
        <pc:inkChg chg="add del">
          <ac:chgData name="Ben Matthews" userId="377ce8b0-c373-4490-aa17-52b4a43eb528" providerId="ADAL" clId="{F2925432-F196-4C6E-90D5-7C7D2B752EC8}" dt="2024-12-05T10:52:00.543" v="939" actId="478"/>
          <ac:inkMkLst>
            <pc:docMk/>
            <pc:sldMk cId="2043206324" sldId="316"/>
            <ac:inkMk id="3" creationId="{B637F09F-7180-9298-5156-479D48877E2C}"/>
          </ac:inkMkLst>
        </pc:inkChg>
        <pc:inkChg chg="del">
          <ac:chgData name="Ben Matthews" userId="377ce8b0-c373-4490-aa17-52b4a43eb528" providerId="ADAL" clId="{F2925432-F196-4C6E-90D5-7C7D2B752EC8}" dt="2024-12-05T10:51:59.939" v="938" actId="478"/>
          <ac:inkMkLst>
            <pc:docMk/>
            <pc:sldMk cId="2043206324" sldId="316"/>
            <ac:inkMk id="23" creationId="{C5C6703D-E00D-59BE-4CCB-422B99537ACB}"/>
          </ac:inkMkLst>
        </pc:inkChg>
        <pc:inkChg chg="del">
          <ac:chgData name="Ben Matthews" userId="377ce8b0-c373-4490-aa17-52b4a43eb528" providerId="ADAL" clId="{F2925432-F196-4C6E-90D5-7C7D2B752EC8}" dt="2024-12-05T10:52:01.064" v="940" actId="478"/>
          <ac:inkMkLst>
            <pc:docMk/>
            <pc:sldMk cId="2043206324" sldId="316"/>
            <ac:inkMk id="24" creationId="{70550158-BCE1-F103-15C8-548F8528162D}"/>
          </ac:inkMkLst>
        </pc:inkChg>
      </pc:sldChg>
      <pc:sldChg chg="addSp delSp modSp add mod ord">
        <pc:chgData name="Ben Matthews" userId="377ce8b0-c373-4490-aa17-52b4a43eb528" providerId="ADAL" clId="{F2925432-F196-4C6E-90D5-7C7D2B752EC8}" dt="2024-12-05T14:34:46.513" v="4321" actId="17032"/>
        <pc:sldMkLst>
          <pc:docMk/>
          <pc:sldMk cId="3391703388" sldId="317"/>
        </pc:sldMkLst>
        <pc:spChg chg="mod">
          <ac:chgData name="Ben Matthews" userId="377ce8b0-c373-4490-aa17-52b4a43eb528" providerId="ADAL" clId="{F2925432-F196-4C6E-90D5-7C7D2B752EC8}" dt="2024-12-05T11:08:32.152" v="1053" actId="1076"/>
          <ac:spMkLst>
            <pc:docMk/>
            <pc:sldMk cId="3391703388" sldId="317"/>
            <ac:spMk id="2" creationId="{29C5A0C7-B443-E0C5-90E2-95254B2CB3C4}"/>
          </ac:spMkLst>
        </pc:spChg>
        <pc:spChg chg="add mod">
          <ac:chgData name="Ben Matthews" userId="377ce8b0-c373-4490-aa17-52b4a43eb528" providerId="ADAL" clId="{F2925432-F196-4C6E-90D5-7C7D2B752EC8}" dt="2024-12-05T11:07:59.769" v="1036" actId="313"/>
          <ac:spMkLst>
            <pc:docMk/>
            <pc:sldMk cId="3391703388" sldId="317"/>
            <ac:spMk id="8" creationId="{231071D1-062E-8B0E-3116-4872C856CD4E}"/>
          </ac:spMkLst>
        </pc:spChg>
        <pc:spChg chg="add mod">
          <ac:chgData name="Ben Matthews" userId="377ce8b0-c373-4490-aa17-52b4a43eb528" providerId="ADAL" clId="{F2925432-F196-4C6E-90D5-7C7D2B752EC8}" dt="2024-12-05T11:08:10.740" v="1041" actId="20577"/>
          <ac:spMkLst>
            <pc:docMk/>
            <pc:sldMk cId="3391703388" sldId="317"/>
            <ac:spMk id="9" creationId="{4496AD43-1832-4278-0667-DC1E50EB60DF}"/>
          </ac:spMkLst>
        </pc:spChg>
        <pc:spChg chg="del">
          <ac:chgData name="Ben Matthews" userId="377ce8b0-c373-4490-aa17-52b4a43eb528" providerId="ADAL" clId="{F2925432-F196-4C6E-90D5-7C7D2B752EC8}" dt="2024-12-05T11:07:00.919" v="1007"/>
          <ac:spMkLst>
            <pc:docMk/>
            <pc:sldMk cId="3391703388" sldId="317"/>
            <ac:spMk id="10" creationId="{2C00789C-72EF-3D3C-224F-575A6BED70C7}"/>
          </ac:spMkLst>
        </pc:spChg>
        <pc:spChg chg="add mod">
          <ac:chgData name="Ben Matthews" userId="377ce8b0-c373-4490-aa17-52b4a43eb528" providerId="ADAL" clId="{F2925432-F196-4C6E-90D5-7C7D2B752EC8}" dt="2024-12-05T12:58:17.545" v="2451" actId="1036"/>
          <ac:spMkLst>
            <pc:docMk/>
            <pc:sldMk cId="3391703388" sldId="317"/>
            <ac:spMk id="11" creationId="{39221363-00FB-A2D7-3B11-C7EB61B48C76}"/>
          </ac:spMkLst>
        </pc:spChg>
        <pc:spChg chg="add mod">
          <ac:chgData name="Ben Matthews" userId="377ce8b0-c373-4490-aa17-52b4a43eb528" providerId="ADAL" clId="{F2925432-F196-4C6E-90D5-7C7D2B752EC8}" dt="2024-12-05T11:08:42.164" v="1059" actId="1076"/>
          <ac:spMkLst>
            <pc:docMk/>
            <pc:sldMk cId="3391703388" sldId="317"/>
            <ac:spMk id="12" creationId="{6E9025CD-9CB9-CBCE-93AD-58D5AE90831D}"/>
          </ac:spMkLst>
        </pc:spChg>
        <pc:spChg chg="add mod">
          <ac:chgData name="Ben Matthews" userId="377ce8b0-c373-4490-aa17-52b4a43eb528" providerId="ADAL" clId="{F2925432-F196-4C6E-90D5-7C7D2B752EC8}" dt="2024-12-05T11:08:36.920" v="1056" actId="1076"/>
          <ac:spMkLst>
            <pc:docMk/>
            <pc:sldMk cId="3391703388" sldId="317"/>
            <ac:spMk id="13" creationId="{7C74409C-D0A1-EB7E-3A84-73D36019E835}"/>
          </ac:spMkLst>
        </pc:spChg>
        <pc:spChg chg="add mod">
          <ac:chgData name="Ben Matthews" userId="377ce8b0-c373-4490-aa17-52b4a43eb528" providerId="ADAL" clId="{F2925432-F196-4C6E-90D5-7C7D2B752EC8}" dt="2024-12-05T14:12:33.801" v="3602" actId="207"/>
          <ac:spMkLst>
            <pc:docMk/>
            <pc:sldMk cId="3391703388" sldId="317"/>
            <ac:spMk id="14" creationId="{34AF488A-C665-9604-4AB7-93A59AD624B1}"/>
          </ac:spMkLst>
        </pc:spChg>
        <pc:spChg chg="add mod">
          <ac:chgData name="Ben Matthews" userId="377ce8b0-c373-4490-aa17-52b4a43eb528" providerId="ADAL" clId="{F2925432-F196-4C6E-90D5-7C7D2B752EC8}" dt="2024-12-05T14:12:42.522" v="3604" actId="207"/>
          <ac:spMkLst>
            <pc:docMk/>
            <pc:sldMk cId="3391703388" sldId="317"/>
            <ac:spMk id="15" creationId="{8D635A4B-8CA5-08F5-233F-60863ADB6755}"/>
          </ac:spMkLst>
        </pc:spChg>
        <pc:spChg chg="add mod">
          <ac:chgData name="Ben Matthews" userId="377ce8b0-c373-4490-aa17-52b4a43eb528" providerId="ADAL" clId="{F2925432-F196-4C6E-90D5-7C7D2B752EC8}" dt="2024-12-05T14:12:47.989" v="3607" actId="6549"/>
          <ac:spMkLst>
            <pc:docMk/>
            <pc:sldMk cId="3391703388" sldId="317"/>
            <ac:spMk id="16" creationId="{A20EE12D-5163-E838-C438-B830E7809AC2}"/>
          </ac:spMkLst>
        </pc:spChg>
        <pc:spChg chg="add del mod">
          <ac:chgData name="Ben Matthews" userId="377ce8b0-c373-4490-aa17-52b4a43eb528" providerId="ADAL" clId="{F2925432-F196-4C6E-90D5-7C7D2B752EC8}" dt="2024-12-05T14:12:45.251" v="3605" actId="478"/>
          <ac:spMkLst>
            <pc:docMk/>
            <pc:sldMk cId="3391703388" sldId="317"/>
            <ac:spMk id="17" creationId="{F31DCBDB-4068-F403-59BD-40D6A342DE2C}"/>
          </ac:spMkLst>
        </pc:spChg>
        <pc:spChg chg="add mod">
          <ac:chgData name="Ben Matthews" userId="377ce8b0-c373-4490-aa17-52b4a43eb528" providerId="ADAL" clId="{F2925432-F196-4C6E-90D5-7C7D2B752EC8}" dt="2024-12-05T14:12:46.364" v="3606" actId="6549"/>
          <ac:spMkLst>
            <pc:docMk/>
            <pc:sldMk cId="3391703388" sldId="317"/>
            <ac:spMk id="19" creationId="{5D5E929B-FD1B-CBF3-4091-61F8546AA381}"/>
          </ac:spMkLst>
        </pc:spChg>
        <pc:spChg chg="add mod">
          <ac:chgData name="Ben Matthews" userId="377ce8b0-c373-4490-aa17-52b4a43eb528" providerId="ADAL" clId="{F2925432-F196-4C6E-90D5-7C7D2B752EC8}" dt="2024-12-05T14:12:53.813" v="3609" actId="1076"/>
          <ac:spMkLst>
            <pc:docMk/>
            <pc:sldMk cId="3391703388" sldId="317"/>
            <ac:spMk id="33" creationId="{703669F7-DF3A-60A5-5132-6D2244BF6DD6}"/>
          </ac:spMkLst>
        </pc:spChg>
        <pc:spChg chg="add mod">
          <ac:chgData name="Ben Matthews" userId="377ce8b0-c373-4490-aa17-52b4a43eb528" providerId="ADAL" clId="{F2925432-F196-4C6E-90D5-7C7D2B752EC8}" dt="2024-12-05T14:12:55.621" v="3611" actId="1076"/>
          <ac:spMkLst>
            <pc:docMk/>
            <pc:sldMk cId="3391703388" sldId="317"/>
            <ac:spMk id="34" creationId="{D7524435-A4DD-8DF4-3264-4884537E8457}"/>
          </ac:spMkLst>
        </pc:spChg>
        <pc:spChg chg="add mod">
          <ac:chgData name="Ben Matthews" userId="377ce8b0-c373-4490-aa17-52b4a43eb528" providerId="ADAL" clId="{F2925432-F196-4C6E-90D5-7C7D2B752EC8}" dt="2024-12-05T14:12:58.623" v="3613" actId="1076"/>
          <ac:spMkLst>
            <pc:docMk/>
            <pc:sldMk cId="3391703388" sldId="317"/>
            <ac:spMk id="35" creationId="{8C7A9521-1C40-4827-9F17-5C78113A2FC6}"/>
          </ac:spMkLst>
        </pc:spChg>
        <pc:spChg chg="add mod">
          <ac:chgData name="Ben Matthews" userId="377ce8b0-c373-4490-aa17-52b4a43eb528" providerId="ADAL" clId="{F2925432-F196-4C6E-90D5-7C7D2B752EC8}" dt="2024-12-05T14:13:01.676" v="3615" actId="1076"/>
          <ac:spMkLst>
            <pc:docMk/>
            <pc:sldMk cId="3391703388" sldId="317"/>
            <ac:spMk id="36" creationId="{4F81E1E8-33D6-E52F-3610-F973905CA025}"/>
          </ac:spMkLst>
        </pc:spChg>
        <pc:spChg chg="add mod">
          <ac:chgData name="Ben Matthews" userId="377ce8b0-c373-4490-aa17-52b4a43eb528" providerId="ADAL" clId="{F2925432-F196-4C6E-90D5-7C7D2B752EC8}" dt="2024-12-05T14:13:05.364" v="3617" actId="1076"/>
          <ac:spMkLst>
            <pc:docMk/>
            <pc:sldMk cId="3391703388" sldId="317"/>
            <ac:spMk id="37" creationId="{D4EBE633-3E82-8F60-B64E-468CB1FAE30F}"/>
          </ac:spMkLst>
        </pc:spChg>
        <pc:spChg chg="add mod">
          <ac:chgData name="Ben Matthews" userId="377ce8b0-c373-4490-aa17-52b4a43eb528" providerId="ADAL" clId="{F2925432-F196-4C6E-90D5-7C7D2B752EC8}" dt="2024-12-05T14:13:10.432" v="3619" actId="1076"/>
          <ac:spMkLst>
            <pc:docMk/>
            <pc:sldMk cId="3391703388" sldId="317"/>
            <ac:spMk id="38" creationId="{682883EE-C184-CB96-292A-C073AF976779}"/>
          </ac:spMkLst>
        </pc:spChg>
        <pc:spChg chg="add mod">
          <ac:chgData name="Ben Matthews" userId="377ce8b0-c373-4490-aa17-52b4a43eb528" providerId="ADAL" clId="{F2925432-F196-4C6E-90D5-7C7D2B752EC8}" dt="2024-12-05T14:13:15.412" v="3623" actId="1076"/>
          <ac:spMkLst>
            <pc:docMk/>
            <pc:sldMk cId="3391703388" sldId="317"/>
            <ac:spMk id="39" creationId="{A6799523-A0AF-1E69-22ED-47119DB980E1}"/>
          </ac:spMkLst>
        </pc:spChg>
        <pc:spChg chg="add mod">
          <ac:chgData name="Ben Matthews" userId="377ce8b0-c373-4490-aa17-52b4a43eb528" providerId="ADAL" clId="{F2925432-F196-4C6E-90D5-7C7D2B752EC8}" dt="2024-12-05T14:13:13.318" v="3622"/>
          <ac:spMkLst>
            <pc:docMk/>
            <pc:sldMk cId="3391703388" sldId="317"/>
            <ac:spMk id="40" creationId="{41247680-4000-A82B-EBBA-353E2190B3F6}"/>
          </ac:spMkLst>
        </pc:spChg>
        <pc:spChg chg="add mod">
          <ac:chgData name="Ben Matthews" userId="377ce8b0-c373-4490-aa17-52b4a43eb528" providerId="ADAL" clId="{F2925432-F196-4C6E-90D5-7C7D2B752EC8}" dt="2024-12-05T14:13:17.535" v="3625" actId="1076"/>
          <ac:spMkLst>
            <pc:docMk/>
            <pc:sldMk cId="3391703388" sldId="317"/>
            <ac:spMk id="41" creationId="{D94BFF74-C519-1394-15C3-96ADA93C21EB}"/>
          </ac:spMkLst>
        </pc:spChg>
        <pc:spChg chg="add mod">
          <ac:chgData name="Ben Matthews" userId="377ce8b0-c373-4490-aa17-52b4a43eb528" providerId="ADAL" clId="{F2925432-F196-4C6E-90D5-7C7D2B752EC8}" dt="2024-12-05T14:13:20.555" v="3627" actId="1076"/>
          <ac:spMkLst>
            <pc:docMk/>
            <pc:sldMk cId="3391703388" sldId="317"/>
            <ac:spMk id="42" creationId="{F8891E9B-82C1-3819-CDE8-BA850A518DD5}"/>
          </ac:spMkLst>
        </pc:spChg>
        <pc:spChg chg="add mod">
          <ac:chgData name="Ben Matthews" userId="377ce8b0-c373-4490-aa17-52b4a43eb528" providerId="ADAL" clId="{F2925432-F196-4C6E-90D5-7C7D2B752EC8}" dt="2024-12-05T14:13:23.531" v="3629" actId="1076"/>
          <ac:spMkLst>
            <pc:docMk/>
            <pc:sldMk cId="3391703388" sldId="317"/>
            <ac:spMk id="43" creationId="{996A20B5-9AFC-FE11-62C3-50CC76B215F2}"/>
          </ac:spMkLst>
        </pc:spChg>
        <pc:spChg chg="add mod">
          <ac:chgData name="Ben Matthews" userId="377ce8b0-c373-4490-aa17-52b4a43eb528" providerId="ADAL" clId="{F2925432-F196-4C6E-90D5-7C7D2B752EC8}" dt="2024-12-05T14:34:09.580" v="4249" actId="20577"/>
          <ac:spMkLst>
            <pc:docMk/>
            <pc:sldMk cId="3391703388" sldId="317"/>
            <ac:spMk id="46" creationId="{515FD18D-E682-9690-2CF5-FECDFA7ACFC9}"/>
          </ac:spMkLst>
        </pc:spChg>
        <pc:spChg chg="add mod">
          <ac:chgData name="Ben Matthews" userId="377ce8b0-c373-4490-aa17-52b4a43eb528" providerId="ADAL" clId="{F2925432-F196-4C6E-90D5-7C7D2B752EC8}" dt="2024-12-05T14:34:27.469" v="4319" actId="20577"/>
          <ac:spMkLst>
            <pc:docMk/>
            <pc:sldMk cId="3391703388" sldId="317"/>
            <ac:spMk id="47" creationId="{64FF6EFB-9175-5FB7-72C8-F4D6E26D74B3}"/>
          </ac:spMkLst>
        </pc:spChg>
        <pc:grpChg chg="del">
          <ac:chgData name="Ben Matthews" userId="377ce8b0-c373-4490-aa17-52b4a43eb528" providerId="ADAL" clId="{F2925432-F196-4C6E-90D5-7C7D2B752EC8}" dt="2024-12-05T11:06:30.742" v="997" actId="478"/>
          <ac:grpSpMkLst>
            <pc:docMk/>
            <pc:sldMk cId="3391703388" sldId="317"/>
            <ac:grpSpMk id="22" creationId="{EB5DDED5-99F5-28E2-041C-FB414306CEBE}"/>
          </ac:grpSpMkLst>
        </pc:grpChg>
        <pc:picChg chg="add mod">
          <ac:chgData name="Ben Matthews" userId="377ce8b0-c373-4490-aa17-52b4a43eb528" providerId="ADAL" clId="{F2925432-F196-4C6E-90D5-7C7D2B752EC8}" dt="2024-12-05T11:07:28.780" v="1014" actId="1076"/>
          <ac:picMkLst>
            <pc:docMk/>
            <pc:sldMk cId="3391703388" sldId="317"/>
            <ac:picMk id="7" creationId="{A6D31F08-A643-3647-E2CC-E3B82D4AE597}"/>
          </ac:picMkLst>
        </pc:picChg>
        <pc:picChg chg="mod">
          <ac:chgData name="Ben Matthews" userId="377ce8b0-c373-4490-aa17-52b4a43eb528" providerId="ADAL" clId="{F2925432-F196-4C6E-90D5-7C7D2B752EC8}" dt="2024-12-05T11:06:57.525" v="1006" actId="1076"/>
          <ac:picMkLst>
            <pc:docMk/>
            <pc:sldMk cId="3391703388" sldId="317"/>
            <ac:picMk id="18" creationId="{598FD779-51A8-F070-89AB-099597176AC5}"/>
          </ac:picMkLst>
        </pc:picChg>
        <pc:picChg chg="del">
          <ac:chgData name="Ben Matthews" userId="377ce8b0-c373-4490-aa17-52b4a43eb528" providerId="ADAL" clId="{F2925432-F196-4C6E-90D5-7C7D2B752EC8}" dt="2024-12-05T11:06:32.298" v="1000" actId="478"/>
          <ac:picMkLst>
            <pc:docMk/>
            <pc:sldMk cId="3391703388" sldId="317"/>
            <ac:picMk id="20" creationId="{99B3F38A-B121-CDFE-9E51-5AAA613DC718}"/>
          </ac:picMkLst>
        </pc:picChg>
        <pc:picChg chg="add mod ord">
          <ac:chgData name="Ben Matthews" userId="377ce8b0-c373-4490-aa17-52b4a43eb528" providerId="ADAL" clId="{F2925432-F196-4C6E-90D5-7C7D2B752EC8}" dt="2024-12-05T14:12:26.948" v="3600" actId="167"/>
          <ac:picMkLst>
            <pc:docMk/>
            <pc:sldMk cId="3391703388" sldId="317"/>
            <ac:picMk id="26" creationId="{5EB39273-6EAC-5280-6399-04E4BBE46B4B}"/>
          </ac:picMkLst>
        </pc:picChg>
        <pc:picChg chg="add mod ord">
          <ac:chgData name="Ben Matthews" userId="377ce8b0-c373-4490-aa17-52b4a43eb528" providerId="ADAL" clId="{F2925432-F196-4C6E-90D5-7C7D2B752EC8}" dt="2024-12-05T14:12:28.800" v="3601" actId="167"/>
          <ac:picMkLst>
            <pc:docMk/>
            <pc:sldMk cId="3391703388" sldId="317"/>
            <ac:picMk id="28" creationId="{A92F083E-81AE-5B6A-D310-75BAFFEB8222}"/>
          </ac:picMkLst>
        </pc:picChg>
        <pc:picChg chg="add mod ord">
          <ac:chgData name="Ben Matthews" userId="377ce8b0-c373-4490-aa17-52b4a43eb528" providerId="ADAL" clId="{F2925432-F196-4C6E-90D5-7C7D2B752EC8}" dt="2024-12-05T14:12:24.667" v="3599" actId="167"/>
          <ac:picMkLst>
            <pc:docMk/>
            <pc:sldMk cId="3391703388" sldId="317"/>
            <ac:picMk id="30" creationId="{70D792BD-77D1-E221-E17C-B7D26F6AFDD4}"/>
          </ac:picMkLst>
        </pc:picChg>
        <pc:picChg chg="add mod ord">
          <ac:chgData name="Ben Matthews" userId="377ce8b0-c373-4490-aa17-52b4a43eb528" providerId="ADAL" clId="{F2925432-F196-4C6E-90D5-7C7D2B752EC8}" dt="2024-12-05T14:12:22.343" v="3598" actId="167"/>
          <ac:picMkLst>
            <pc:docMk/>
            <pc:sldMk cId="3391703388" sldId="317"/>
            <ac:picMk id="32" creationId="{D94EBD51-A65C-FB20-19B4-0FEEC461EC33}"/>
          </ac:picMkLst>
        </pc:picChg>
        <pc:inkChg chg="del">
          <ac:chgData name="Ben Matthews" userId="377ce8b0-c373-4490-aa17-52b4a43eb528" providerId="ADAL" clId="{F2925432-F196-4C6E-90D5-7C7D2B752EC8}" dt="2024-12-05T11:06:31.474" v="998" actId="478"/>
          <ac:inkMkLst>
            <pc:docMk/>
            <pc:sldMk cId="3391703388" sldId="317"/>
            <ac:inkMk id="23" creationId="{FFBB844B-7642-6C72-6755-228F28BAE9AD}"/>
          </ac:inkMkLst>
        </pc:inkChg>
        <pc:inkChg chg="del">
          <ac:chgData name="Ben Matthews" userId="377ce8b0-c373-4490-aa17-52b4a43eb528" providerId="ADAL" clId="{F2925432-F196-4C6E-90D5-7C7D2B752EC8}" dt="2024-12-05T11:06:31.862" v="999" actId="478"/>
          <ac:inkMkLst>
            <pc:docMk/>
            <pc:sldMk cId="3391703388" sldId="317"/>
            <ac:inkMk id="24" creationId="{0D2F7E4E-38CD-FB10-75C3-D420F131E12C}"/>
          </ac:inkMkLst>
        </pc:inkChg>
        <pc:cxnChg chg="add del mod">
          <ac:chgData name="Ben Matthews" userId="377ce8b0-c373-4490-aa17-52b4a43eb528" providerId="ADAL" clId="{F2925432-F196-4C6E-90D5-7C7D2B752EC8}" dt="2024-12-05T14:33:50.165" v="4200" actId="478"/>
          <ac:cxnSpMkLst>
            <pc:docMk/>
            <pc:sldMk cId="3391703388" sldId="317"/>
            <ac:cxnSpMk id="6" creationId="{41EFB22A-2653-72D3-543D-76B2982F1FDB}"/>
          </ac:cxnSpMkLst>
        </pc:cxnChg>
        <pc:cxnChg chg="add mod">
          <ac:chgData name="Ben Matthews" userId="377ce8b0-c373-4490-aa17-52b4a43eb528" providerId="ADAL" clId="{F2925432-F196-4C6E-90D5-7C7D2B752EC8}" dt="2024-12-05T14:34:46.513" v="4321" actId="17032"/>
          <ac:cxnSpMkLst>
            <pc:docMk/>
            <pc:sldMk cId="3391703388" sldId="317"/>
            <ac:cxnSpMk id="45" creationId="{E383F1ED-DF86-5508-41A2-DFE32D02BB0E}"/>
          </ac:cxnSpMkLst>
        </pc:cxnChg>
      </pc:sldChg>
      <pc:sldChg chg="addSp modSp add mod setBg">
        <pc:chgData name="Ben Matthews" userId="377ce8b0-c373-4490-aa17-52b4a43eb528" providerId="ADAL" clId="{F2925432-F196-4C6E-90D5-7C7D2B752EC8}" dt="2024-12-05T14:48:23.208" v="4776" actId="1076"/>
        <pc:sldMkLst>
          <pc:docMk/>
          <pc:sldMk cId="2721929874" sldId="318"/>
        </pc:sldMkLst>
        <pc:spChg chg="mod">
          <ac:chgData name="Ben Matthews" userId="377ce8b0-c373-4490-aa17-52b4a43eb528" providerId="ADAL" clId="{F2925432-F196-4C6E-90D5-7C7D2B752EC8}" dt="2024-12-05T14:48:23.208" v="4776" actId="1076"/>
          <ac:spMkLst>
            <pc:docMk/>
            <pc:sldMk cId="2721929874" sldId="318"/>
            <ac:spMk id="2" creationId="{63AF30BF-6F36-B5BC-2821-BB7713A7967A}"/>
          </ac:spMkLst>
        </pc:spChg>
        <pc:spChg chg="mod">
          <ac:chgData name="Ben Matthews" userId="377ce8b0-c373-4490-aa17-52b4a43eb528" providerId="ADAL" clId="{F2925432-F196-4C6E-90D5-7C7D2B752EC8}" dt="2024-12-05T14:48:12.918" v="4774" actId="20577"/>
          <ac:spMkLst>
            <pc:docMk/>
            <pc:sldMk cId="2721929874" sldId="318"/>
            <ac:spMk id="3" creationId="{78C2887B-D912-8CBB-0446-E3CF51C063D1}"/>
          </ac:spMkLst>
        </pc:spChg>
        <pc:spChg chg="add mod">
          <ac:chgData name="Ben Matthews" userId="377ce8b0-c373-4490-aa17-52b4a43eb528" providerId="ADAL" clId="{F2925432-F196-4C6E-90D5-7C7D2B752EC8}" dt="2024-12-05T12:37:25.653" v="2086" actId="207"/>
          <ac:spMkLst>
            <pc:docMk/>
            <pc:sldMk cId="2721929874" sldId="318"/>
            <ac:spMk id="7" creationId="{95E1E682-771F-BCFA-B3F0-BA09DBDB3F6F}"/>
          </ac:spMkLst>
        </pc:spChg>
        <pc:picChg chg="add mod ord">
          <ac:chgData name="Ben Matthews" userId="377ce8b0-c373-4490-aa17-52b4a43eb528" providerId="ADAL" clId="{F2925432-F196-4C6E-90D5-7C7D2B752EC8}" dt="2024-12-05T12:35:58.526" v="2054" actId="167"/>
          <ac:picMkLst>
            <pc:docMk/>
            <pc:sldMk cId="2721929874" sldId="318"/>
            <ac:picMk id="5" creationId="{CBB1B80A-77B9-F1F2-84A7-FFFAD2AB3C83}"/>
          </ac:picMkLst>
        </pc:picChg>
      </pc:sldChg>
      <pc:sldChg chg="add del ord">
        <pc:chgData name="Ben Matthews" userId="377ce8b0-c373-4490-aa17-52b4a43eb528" providerId="ADAL" clId="{F2925432-F196-4C6E-90D5-7C7D2B752EC8}" dt="2024-12-05T11:19:40.269" v="1089" actId="47"/>
        <pc:sldMkLst>
          <pc:docMk/>
          <pc:sldMk cId="768474380" sldId="319"/>
        </pc:sldMkLst>
      </pc:sldChg>
      <pc:sldChg chg="addSp delSp modSp add mod ord">
        <pc:chgData name="Ben Matthews" userId="377ce8b0-c373-4490-aa17-52b4a43eb528" providerId="ADAL" clId="{F2925432-F196-4C6E-90D5-7C7D2B752EC8}" dt="2024-12-05T14:48:39.529" v="4810" actId="20577"/>
        <pc:sldMkLst>
          <pc:docMk/>
          <pc:sldMk cId="3246291268" sldId="342"/>
        </pc:sldMkLst>
        <pc:spChg chg="mod">
          <ac:chgData name="Ben Matthews" userId="377ce8b0-c373-4490-aa17-52b4a43eb528" providerId="ADAL" clId="{F2925432-F196-4C6E-90D5-7C7D2B752EC8}" dt="2024-12-05T14:48:39.529" v="4810" actId="20577"/>
          <ac:spMkLst>
            <pc:docMk/>
            <pc:sldMk cId="3246291268" sldId="342"/>
            <ac:spMk id="2" creationId="{0B703725-71DA-89D8-E27D-81BEEF9439FF}"/>
          </ac:spMkLst>
        </pc:spChg>
        <pc:spChg chg="del mod">
          <ac:chgData name="Ben Matthews" userId="377ce8b0-c373-4490-aa17-52b4a43eb528" providerId="ADAL" clId="{F2925432-F196-4C6E-90D5-7C7D2B752EC8}" dt="2024-12-05T11:24:51.870" v="1153" actId="3680"/>
          <ac:spMkLst>
            <pc:docMk/>
            <pc:sldMk cId="3246291268" sldId="342"/>
            <ac:spMk id="3" creationId="{98432419-D851-EF3F-4D60-DEC1052AF28E}"/>
          </ac:spMkLst>
        </pc:spChg>
        <pc:spChg chg="mod">
          <ac:chgData name="Ben Matthews" userId="377ce8b0-c373-4490-aa17-52b4a43eb528" providerId="ADAL" clId="{F2925432-F196-4C6E-90D5-7C7D2B752EC8}" dt="2024-12-05T12:01:42.611" v="1539" actId="20577"/>
          <ac:spMkLst>
            <pc:docMk/>
            <pc:sldMk cId="3246291268" sldId="342"/>
            <ac:spMk id="4" creationId="{9691AD47-C134-2181-0BAA-8137062B9529}"/>
          </ac:spMkLst>
        </pc:spChg>
        <pc:graphicFrameChg chg="add mod ord modGraphic">
          <ac:chgData name="Ben Matthews" userId="377ce8b0-c373-4490-aa17-52b4a43eb528" providerId="ADAL" clId="{F2925432-F196-4C6E-90D5-7C7D2B752EC8}" dt="2024-12-05T14:43:14.442" v="4415" actId="207"/>
          <ac:graphicFrameMkLst>
            <pc:docMk/>
            <pc:sldMk cId="3246291268" sldId="342"/>
            <ac:graphicFrameMk id="5" creationId="{9E19DBD5-E715-37BB-F687-873E22C45A1F}"/>
          </ac:graphicFrameMkLst>
        </pc:graphicFrameChg>
      </pc:sldChg>
      <pc:sldChg chg="modSp add mod">
        <pc:chgData name="Ben Matthews" userId="377ce8b0-c373-4490-aa17-52b4a43eb528" providerId="ADAL" clId="{F2925432-F196-4C6E-90D5-7C7D2B752EC8}" dt="2024-12-05T15:22:36.788" v="5071" actId="6549"/>
        <pc:sldMkLst>
          <pc:docMk/>
          <pc:sldMk cId="4062156816" sldId="353"/>
        </pc:sldMkLst>
        <pc:spChg chg="mod">
          <ac:chgData name="Ben Matthews" userId="377ce8b0-c373-4490-aa17-52b4a43eb528" providerId="ADAL" clId="{F2925432-F196-4C6E-90D5-7C7D2B752EC8}" dt="2024-12-05T14:44:16.453" v="4480" actId="20577"/>
          <ac:spMkLst>
            <pc:docMk/>
            <pc:sldMk cId="4062156816" sldId="353"/>
            <ac:spMk id="2" creationId="{0B703725-71DA-89D8-E27D-81BEEF9439FF}"/>
          </ac:spMkLst>
        </pc:spChg>
        <pc:spChg chg="mod">
          <ac:chgData name="Ben Matthews" userId="377ce8b0-c373-4490-aa17-52b4a43eb528" providerId="ADAL" clId="{F2925432-F196-4C6E-90D5-7C7D2B752EC8}" dt="2024-12-05T14:44:04.353" v="4448" actId="20577"/>
          <ac:spMkLst>
            <pc:docMk/>
            <pc:sldMk cId="4062156816" sldId="353"/>
            <ac:spMk id="3" creationId="{98432419-D851-EF3F-4D60-DEC1052AF28E}"/>
          </ac:spMkLst>
        </pc:spChg>
        <pc:spChg chg="mod">
          <ac:chgData name="Ben Matthews" userId="377ce8b0-c373-4490-aa17-52b4a43eb528" providerId="ADAL" clId="{F2925432-F196-4C6E-90D5-7C7D2B752EC8}" dt="2024-12-05T15:22:36.788" v="5071" actId="6549"/>
          <ac:spMkLst>
            <pc:docMk/>
            <pc:sldMk cId="4062156816" sldId="353"/>
            <ac:spMk id="4" creationId="{9691AD47-C134-2181-0BAA-8137062B9529}"/>
          </ac:spMkLst>
        </pc:spChg>
      </pc:sldChg>
      <pc:sldChg chg="modSp add mod ord">
        <pc:chgData name="Ben Matthews" userId="377ce8b0-c373-4490-aa17-52b4a43eb528" providerId="ADAL" clId="{F2925432-F196-4C6E-90D5-7C7D2B752EC8}" dt="2024-12-05T14:48:49.680" v="4811"/>
        <pc:sldMkLst>
          <pc:docMk/>
          <pc:sldMk cId="2709018766" sldId="354"/>
        </pc:sldMkLst>
        <pc:spChg chg="mod">
          <ac:chgData name="Ben Matthews" userId="377ce8b0-c373-4490-aa17-52b4a43eb528" providerId="ADAL" clId="{F2925432-F196-4C6E-90D5-7C7D2B752EC8}" dt="2024-12-05T14:48:49.680" v="4811"/>
          <ac:spMkLst>
            <pc:docMk/>
            <pc:sldMk cId="2709018766" sldId="354"/>
            <ac:spMk id="2" creationId="{BCACE995-F33D-0F81-D2B6-6BA36E690E3A}"/>
          </ac:spMkLst>
        </pc:spChg>
        <pc:spChg chg="mod">
          <ac:chgData name="Ben Matthews" userId="377ce8b0-c373-4490-aa17-52b4a43eb528" providerId="ADAL" clId="{F2925432-F196-4C6E-90D5-7C7D2B752EC8}" dt="2024-12-05T12:02:12.399" v="1598" actId="20577"/>
          <ac:spMkLst>
            <pc:docMk/>
            <pc:sldMk cId="2709018766" sldId="354"/>
            <ac:spMk id="3" creationId="{29444BA2-03AA-F312-F1D3-8D37521432DF}"/>
          </ac:spMkLst>
        </pc:spChg>
      </pc:sldChg>
      <pc:sldChg chg="addSp delSp modSp add mod ord">
        <pc:chgData name="Ben Matthews" userId="377ce8b0-c373-4490-aa17-52b4a43eb528" providerId="ADAL" clId="{F2925432-F196-4C6E-90D5-7C7D2B752EC8}" dt="2024-12-05T12:58:45.790" v="2456" actId="20577"/>
        <pc:sldMkLst>
          <pc:docMk/>
          <pc:sldMk cId="3062694971" sldId="355"/>
        </pc:sldMkLst>
        <pc:spChg chg="mod">
          <ac:chgData name="Ben Matthews" userId="377ce8b0-c373-4490-aa17-52b4a43eb528" providerId="ADAL" clId="{F2925432-F196-4C6E-90D5-7C7D2B752EC8}" dt="2024-12-05T12:58:45.790" v="2456" actId="20577"/>
          <ac:spMkLst>
            <pc:docMk/>
            <pc:sldMk cId="3062694971" sldId="355"/>
            <ac:spMk id="2" creationId="{2D4E56BA-D19B-32AF-CE1B-B6965BC3B84F}"/>
          </ac:spMkLst>
        </pc:spChg>
        <pc:spChg chg="mod">
          <ac:chgData name="Ben Matthews" userId="377ce8b0-c373-4490-aa17-52b4a43eb528" providerId="ADAL" clId="{F2925432-F196-4C6E-90D5-7C7D2B752EC8}" dt="2024-12-05T11:56:15.224" v="1417" actId="6549"/>
          <ac:spMkLst>
            <pc:docMk/>
            <pc:sldMk cId="3062694971" sldId="355"/>
            <ac:spMk id="3" creationId="{03245400-1477-76D7-89E3-EAB0D71A1209}"/>
          </ac:spMkLst>
        </pc:spChg>
        <pc:spChg chg="mod">
          <ac:chgData name="Ben Matthews" userId="377ce8b0-c373-4490-aa17-52b4a43eb528" providerId="ADAL" clId="{F2925432-F196-4C6E-90D5-7C7D2B752EC8}" dt="2024-12-05T11:56:55.795" v="1431"/>
          <ac:spMkLst>
            <pc:docMk/>
            <pc:sldMk cId="3062694971" sldId="355"/>
            <ac:spMk id="4" creationId="{C632D8E2-C277-C429-4291-A8AB4745C796}"/>
          </ac:spMkLst>
        </pc:spChg>
        <pc:picChg chg="add mod">
          <ac:chgData name="Ben Matthews" userId="377ce8b0-c373-4490-aa17-52b4a43eb528" providerId="ADAL" clId="{F2925432-F196-4C6E-90D5-7C7D2B752EC8}" dt="2024-12-05T11:56:23.571" v="1420" actId="1076"/>
          <ac:picMkLst>
            <pc:docMk/>
            <pc:sldMk cId="3062694971" sldId="355"/>
            <ac:picMk id="6" creationId="{7BE1A582-F0E3-7478-564F-0820D614F9E0}"/>
          </ac:picMkLst>
        </pc:picChg>
        <pc:inkChg chg="add">
          <ac:chgData name="Ben Matthews" userId="377ce8b0-c373-4490-aa17-52b4a43eb528" providerId="ADAL" clId="{F2925432-F196-4C6E-90D5-7C7D2B752EC8}" dt="2024-12-05T11:56:32.753" v="1421" actId="9405"/>
          <ac:inkMkLst>
            <pc:docMk/>
            <pc:sldMk cId="3062694971" sldId="355"/>
            <ac:inkMk id="7" creationId="{621C3C66-92E8-10AF-F513-65C3DF6DC0D2}"/>
          </ac:inkMkLst>
        </pc:inkChg>
        <pc:inkChg chg="add">
          <ac:chgData name="Ben Matthews" userId="377ce8b0-c373-4490-aa17-52b4a43eb528" providerId="ADAL" clId="{F2925432-F196-4C6E-90D5-7C7D2B752EC8}" dt="2024-12-05T11:56:35.321" v="1422" actId="9405"/>
          <ac:inkMkLst>
            <pc:docMk/>
            <pc:sldMk cId="3062694971" sldId="355"/>
            <ac:inkMk id="8" creationId="{7A4E8EA9-26AF-0FE5-C3E8-C1E926C53243}"/>
          </ac:inkMkLst>
        </pc:inkChg>
        <pc:inkChg chg="add">
          <ac:chgData name="Ben Matthews" userId="377ce8b0-c373-4490-aa17-52b4a43eb528" providerId="ADAL" clId="{F2925432-F196-4C6E-90D5-7C7D2B752EC8}" dt="2024-12-05T11:56:37.354" v="1423" actId="9405"/>
          <ac:inkMkLst>
            <pc:docMk/>
            <pc:sldMk cId="3062694971" sldId="355"/>
            <ac:inkMk id="9" creationId="{1874DD83-ABEE-6AE1-F21C-4BA62DA0C3E6}"/>
          </ac:inkMkLst>
        </pc:inkChg>
        <pc:inkChg chg="add">
          <ac:chgData name="Ben Matthews" userId="377ce8b0-c373-4490-aa17-52b4a43eb528" providerId="ADAL" clId="{F2925432-F196-4C6E-90D5-7C7D2B752EC8}" dt="2024-12-05T11:56:38.748" v="1424" actId="9405"/>
          <ac:inkMkLst>
            <pc:docMk/>
            <pc:sldMk cId="3062694971" sldId="355"/>
            <ac:inkMk id="10" creationId="{78D82009-6550-1B22-D5FA-E3734CDBD289}"/>
          </ac:inkMkLst>
        </pc:inkChg>
        <pc:inkChg chg="add">
          <ac:chgData name="Ben Matthews" userId="377ce8b0-c373-4490-aa17-52b4a43eb528" providerId="ADAL" clId="{F2925432-F196-4C6E-90D5-7C7D2B752EC8}" dt="2024-12-05T11:56:40.017" v="1425" actId="9405"/>
          <ac:inkMkLst>
            <pc:docMk/>
            <pc:sldMk cId="3062694971" sldId="355"/>
            <ac:inkMk id="11" creationId="{C4FD4525-24FD-07BB-168C-D67358CDF6EE}"/>
          </ac:inkMkLst>
        </pc:inkChg>
        <pc:inkChg chg="add">
          <ac:chgData name="Ben Matthews" userId="377ce8b0-c373-4490-aa17-52b4a43eb528" providerId="ADAL" clId="{F2925432-F196-4C6E-90D5-7C7D2B752EC8}" dt="2024-12-05T11:56:41.313" v="1426" actId="9405"/>
          <ac:inkMkLst>
            <pc:docMk/>
            <pc:sldMk cId="3062694971" sldId="355"/>
            <ac:inkMk id="12" creationId="{52E1F175-3596-FFC7-37A4-1351B3682816}"/>
          </ac:inkMkLst>
        </pc:inkChg>
        <pc:inkChg chg="add del">
          <ac:chgData name="Ben Matthews" userId="377ce8b0-c373-4490-aa17-52b4a43eb528" providerId="ADAL" clId="{F2925432-F196-4C6E-90D5-7C7D2B752EC8}" dt="2024-12-05T11:56:50.649" v="1428" actId="9405"/>
          <ac:inkMkLst>
            <pc:docMk/>
            <pc:sldMk cId="3062694971" sldId="355"/>
            <ac:inkMk id="13" creationId="{F32EA5E6-C6FC-1601-6F2C-4A3B6D02095B}"/>
          </ac:inkMkLst>
        </pc:inkChg>
      </pc:sldChg>
      <pc:sldChg chg="addSp modSp add mod setBg">
        <pc:chgData name="Ben Matthews" userId="377ce8b0-c373-4490-aa17-52b4a43eb528" providerId="ADAL" clId="{F2925432-F196-4C6E-90D5-7C7D2B752EC8}" dt="2024-12-05T12:46:38.560" v="2339" actId="1037"/>
        <pc:sldMkLst>
          <pc:docMk/>
          <pc:sldMk cId="519228149" sldId="356"/>
        </pc:sldMkLst>
        <pc:spChg chg="mod">
          <ac:chgData name="Ben Matthews" userId="377ce8b0-c373-4490-aa17-52b4a43eb528" providerId="ADAL" clId="{F2925432-F196-4C6E-90D5-7C7D2B752EC8}" dt="2024-12-05T12:45:49.095" v="2326" actId="1076"/>
          <ac:spMkLst>
            <pc:docMk/>
            <pc:sldMk cId="519228149" sldId="356"/>
            <ac:spMk id="2" creationId="{0A052ACF-E151-6328-4856-76E0A606D6FB}"/>
          </ac:spMkLst>
        </pc:spChg>
        <pc:spChg chg="add mod">
          <ac:chgData name="Ben Matthews" userId="377ce8b0-c373-4490-aa17-52b4a43eb528" providerId="ADAL" clId="{F2925432-F196-4C6E-90D5-7C7D2B752EC8}" dt="2024-12-05T12:46:38.560" v="2339" actId="1037"/>
          <ac:spMkLst>
            <pc:docMk/>
            <pc:sldMk cId="519228149" sldId="356"/>
            <ac:spMk id="7" creationId="{39066CD1-18DB-0EB3-4F50-68BA34289261}"/>
          </ac:spMkLst>
        </pc:spChg>
        <pc:picChg chg="add mod ord">
          <ac:chgData name="Ben Matthews" userId="377ce8b0-c373-4490-aa17-52b4a43eb528" providerId="ADAL" clId="{F2925432-F196-4C6E-90D5-7C7D2B752EC8}" dt="2024-12-05T12:45:07.508" v="2320" actId="1076"/>
          <ac:picMkLst>
            <pc:docMk/>
            <pc:sldMk cId="519228149" sldId="356"/>
            <ac:picMk id="5" creationId="{209C3894-8F59-86FD-0080-E7251A540657}"/>
          </ac:picMkLst>
        </pc:picChg>
      </pc:sldChg>
      <pc:sldChg chg="modSp add mod">
        <pc:chgData name="Ben Matthews" userId="377ce8b0-c373-4490-aa17-52b4a43eb528" providerId="ADAL" clId="{F2925432-F196-4C6E-90D5-7C7D2B752EC8}" dt="2024-12-05T12:15:04.032" v="1761" actId="5793"/>
        <pc:sldMkLst>
          <pc:docMk/>
          <pc:sldMk cId="169311475" sldId="357"/>
        </pc:sldMkLst>
        <pc:spChg chg="mod">
          <ac:chgData name="Ben Matthews" userId="377ce8b0-c373-4490-aa17-52b4a43eb528" providerId="ADAL" clId="{F2925432-F196-4C6E-90D5-7C7D2B752EC8}" dt="2024-12-05T12:10:35.366" v="1637"/>
          <ac:spMkLst>
            <pc:docMk/>
            <pc:sldMk cId="169311475" sldId="357"/>
            <ac:spMk id="2" creationId="{0006EB41-9C9A-A3A6-51FB-30A2A2ED11C2}"/>
          </ac:spMkLst>
        </pc:spChg>
        <pc:spChg chg="mod">
          <ac:chgData name="Ben Matthews" userId="377ce8b0-c373-4490-aa17-52b4a43eb528" providerId="ADAL" clId="{F2925432-F196-4C6E-90D5-7C7D2B752EC8}" dt="2024-12-05T12:15:04.032" v="1761" actId="5793"/>
          <ac:spMkLst>
            <pc:docMk/>
            <pc:sldMk cId="169311475" sldId="357"/>
            <ac:spMk id="3" creationId="{45E849FD-0A91-B338-2875-91FC1801D8A8}"/>
          </ac:spMkLst>
        </pc:spChg>
        <pc:spChg chg="mod">
          <ac:chgData name="Ben Matthews" userId="377ce8b0-c373-4490-aa17-52b4a43eb528" providerId="ADAL" clId="{F2925432-F196-4C6E-90D5-7C7D2B752EC8}" dt="2024-12-05T12:10:29.327" v="1636"/>
          <ac:spMkLst>
            <pc:docMk/>
            <pc:sldMk cId="169311475" sldId="357"/>
            <ac:spMk id="4" creationId="{A5453D66-BD58-FA9B-677F-16C7D3E33C20}"/>
          </ac:spMkLst>
        </pc:spChg>
      </pc:sldChg>
      <pc:sldChg chg="modSp add mod">
        <pc:chgData name="Ben Matthews" userId="377ce8b0-c373-4490-aa17-52b4a43eb528" providerId="ADAL" clId="{F2925432-F196-4C6E-90D5-7C7D2B752EC8}" dt="2024-12-05T15:23:40.227" v="5122" actId="20577"/>
        <pc:sldMkLst>
          <pc:docMk/>
          <pc:sldMk cId="1836177633" sldId="358"/>
        </pc:sldMkLst>
        <pc:spChg chg="mod">
          <ac:chgData name="Ben Matthews" userId="377ce8b0-c373-4490-aa17-52b4a43eb528" providerId="ADAL" clId="{F2925432-F196-4C6E-90D5-7C7D2B752EC8}" dt="2024-12-05T15:23:40.227" v="5122" actId="20577"/>
          <ac:spMkLst>
            <pc:docMk/>
            <pc:sldMk cId="1836177633" sldId="358"/>
            <ac:spMk id="2" creationId="{059645B9-A981-90DB-E186-A6585C2326E6}"/>
          </ac:spMkLst>
        </pc:spChg>
        <pc:spChg chg="mod">
          <ac:chgData name="Ben Matthews" userId="377ce8b0-c373-4490-aa17-52b4a43eb528" providerId="ADAL" clId="{F2925432-F196-4C6E-90D5-7C7D2B752EC8}" dt="2024-12-05T15:23:17.103" v="5080" actId="20577"/>
          <ac:spMkLst>
            <pc:docMk/>
            <pc:sldMk cId="1836177633" sldId="358"/>
            <ac:spMk id="3" creationId="{C4E9555F-0ABD-0E79-AE1A-74B19D888695}"/>
          </ac:spMkLst>
        </pc:spChg>
        <pc:spChg chg="mod">
          <ac:chgData name="Ben Matthews" userId="377ce8b0-c373-4490-aa17-52b4a43eb528" providerId="ADAL" clId="{F2925432-F196-4C6E-90D5-7C7D2B752EC8}" dt="2024-12-05T15:23:21.433" v="5087" actId="20577"/>
          <ac:spMkLst>
            <pc:docMk/>
            <pc:sldMk cId="1836177633" sldId="358"/>
            <ac:spMk id="4" creationId="{BB5DC635-788F-C920-BBE9-64003E1B7236}"/>
          </ac:spMkLst>
        </pc:spChg>
      </pc:sldChg>
      <pc:sldChg chg="modSp add mod">
        <pc:chgData name="Ben Matthews" userId="377ce8b0-c373-4490-aa17-52b4a43eb528" providerId="ADAL" clId="{F2925432-F196-4C6E-90D5-7C7D2B752EC8}" dt="2024-12-05T15:23:44.025" v="5123"/>
        <pc:sldMkLst>
          <pc:docMk/>
          <pc:sldMk cId="3368843500" sldId="359"/>
        </pc:sldMkLst>
        <pc:spChg chg="mod">
          <ac:chgData name="Ben Matthews" userId="377ce8b0-c373-4490-aa17-52b4a43eb528" providerId="ADAL" clId="{F2925432-F196-4C6E-90D5-7C7D2B752EC8}" dt="2024-12-05T15:23:44.025" v="5123"/>
          <ac:spMkLst>
            <pc:docMk/>
            <pc:sldMk cId="3368843500" sldId="359"/>
            <ac:spMk id="2" creationId="{ABC5D047-15D0-CF08-9496-6A472D2F6CF2}"/>
          </ac:spMkLst>
        </pc:spChg>
        <pc:spChg chg="mod">
          <ac:chgData name="Ben Matthews" userId="377ce8b0-c373-4490-aa17-52b4a43eb528" providerId="ADAL" clId="{F2925432-F196-4C6E-90D5-7C7D2B752EC8}" dt="2024-12-05T14:45:31.457" v="4647" actId="20577"/>
          <ac:spMkLst>
            <pc:docMk/>
            <pc:sldMk cId="3368843500" sldId="359"/>
            <ac:spMk id="3" creationId="{BDC2385F-CB35-C204-0B6A-5070286B965D}"/>
          </ac:spMkLst>
        </pc:spChg>
        <pc:spChg chg="mod">
          <ac:chgData name="Ben Matthews" userId="377ce8b0-c373-4490-aa17-52b4a43eb528" providerId="ADAL" clId="{F2925432-F196-4C6E-90D5-7C7D2B752EC8}" dt="2024-12-05T12:26:27.559" v="2004"/>
          <ac:spMkLst>
            <pc:docMk/>
            <pc:sldMk cId="3368843500" sldId="359"/>
            <ac:spMk id="4" creationId="{42E2EAC8-5569-F3EF-97A3-059E07D3880D}"/>
          </ac:spMkLst>
        </pc:spChg>
      </pc:sldChg>
      <pc:sldChg chg="addSp add mod">
        <pc:chgData name="Ben Matthews" userId="377ce8b0-c373-4490-aa17-52b4a43eb528" providerId="ADAL" clId="{F2925432-F196-4C6E-90D5-7C7D2B752EC8}" dt="2024-12-05T13:31:02.675" v="3433" actId="9405"/>
        <pc:sldMkLst>
          <pc:docMk/>
          <pc:sldMk cId="15406918" sldId="360"/>
        </pc:sldMkLst>
        <pc:inkChg chg="add">
          <ac:chgData name="Ben Matthews" userId="377ce8b0-c373-4490-aa17-52b4a43eb528" providerId="ADAL" clId="{F2925432-F196-4C6E-90D5-7C7D2B752EC8}" dt="2024-12-05T13:31:00.040" v="3432" actId="9405"/>
          <ac:inkMkLst>
            <pc:docMk/>
            <pc:sldMk cId="15406918" sldId="360"/>
            <ac:inkMk id="3" creationId="{3ACD2647-C46F-B598-CD17-BA485865E4B8}"/>
          </ac:inkMkLst>
        </pc:inkChg>
        <pc:inkChg chg="add">
          <ac:chgData name="Ben Matthews" userId="377ce8b0-c373-4490-aa17-52b4a43eb528" providerId="ADAL" clId="{F2925432-F196-4C6E-90D5-7C7D2B752EC8}" dt="2024-12-05T13:31:02.675" v="3433" actId="9405"/>
          <ac:inkMkLst>
            <pc:docMk/>
            <pc:sldMk cId="15406918" sldId="360"/>
            <ac:inkMk id="5" creationId="{6CBF7F1D-2B2F-49AB-5887-E849F2640C5C}"/>
          </ac:inkMkLst>
        </pc:inkChg>
      </pc:sldChg>
      <pc:sldChg chg="modSp add del mod">
        <pc:chgData name="Ben Matthews" userId="377ce8b0-c373-4490-aa17-52b4a43eb528" providerId="ADAL" clId="{F2925432-F196-4C6E-90D5-7C7D2B752EC8}" dt="2024-12-05T14:15:04.034" v="3739" actId="47"/>
        <pc:sldMkLst>
          <pc:docMk/>
          <pc:sldMk cId="1262451030" sldId="361"/>
        </pc:sldMkLst>
        <pc:spChg chg="mod">
          <ac:chgData name="Ben Matthews" userId="377ce8b0-c373-4490-aa17-52b4a43eb528" providerId="ADAL" clId="{F2925432-F196-4C6E-90D5-7C7D2B752EC8}" dt="2024-12-05T14:13:33.123" v="3634" actId="20577"/>
          <ac:spMkLst>
            <pc:docMk/>
            <pc:sldMk cId="1262451030" sldId="361"/>
            <ac:spMk id="3" creationId="{D22CAA28-16DB-E5AD-85B6-B4CD1C6FFA00}"/>
          </ac:spMkLst>
        </pc:spChg>
      </pc:sldChg>
      <pc:sldChg chg="addSp delSp modSp add mod">
        <pc:chgData name="Ben Matthews" userId="377ce8b0-c373-4490-aa17-52b4a43eb528" providerId="ADAL" clId="{F2925432-F196-4C6E-90D5-7C7D2B752EC8}" dt="2024-12-05T15:21:24.226" v="5068" actId="2085"/>
        <pc:sldMkLst>
          <pc:docMk/>
          <pc:sldMk cId="2883357079" sldId="361"/>
        </pc:sldMkLst>
        <pc:spChg chg="add mod">
          <ac:chgData name="Ben Matthews" userId="377ce8b0-c373-4490-aa17-52b4a43eb528" providerId="ADAL" clId="{F2925432-F196-4C6E-90D5-7C7D2B752EC8}" dt="2024-12-05T15:21:24.226" v="5068" actId="2085"/>
          <ac:spMkLst>
            <pc:docMk/>
            <pc:sldMk cId="2883357079" sldId="361"/>
            <ac:spMk id="7" creationId="{97A25FFB-308F-746F-D323-2238FD13E5E1}"/>
          </ac:spMkLst>
        </pc:spChg>
        <pc:picChg chg="add mod">
          <ac:chgData name="Ben Matthews" userId="377ce8b0-c373-4490-aa17-52b4a43eb528" providerId="ADAL" clId="{F2925432-F196-4C6E-90D5-7C7D2B752EC8}" dt="2024-12-05T14:18:03.889" v="3902" actId="1076"/>
          <ac:picMkLst>
            <pc:docMk/>
            <pc:sldMk cId="2883357079" sldId="361"/>
            <ac:picMk id="3" creationId="{7A17A21C-99AF-BDC0-3710-77D6F0D395B7}"/>
          </ac:picMkLst>
        </pc:picChg>
        <pc:picChg chg="del">
          <ac:chgData name="Ben Matthews" userId="377ce8b0-c373-4490-aa17-52b4a43eb528" providerId="ADAL" clId="{F2925432-F196-4C6E-90D5-7C7D2B752EC8}" dt="2024-12-05T14:17:57.794" v="3899" actId="478"/>
          <ac:picMkLst>
            <pc:docMk/>
            <pc:sldMk cId="2883357079" sldId="361"/>
            <ac:picMk id="8" creationId="{9F0F931E-E85A-65D4-F9B5-219E5DC7559D}"/>
          </ac:picMkLst>
        </pc:picChg>
      </pc:sldChg>
      <pc:sldChg chg="addSp delSp modSp add mod">
        <pc:chgData name="Ben Matthews" userId="377ce8b0-c373-4490-aa17-52b4a43eb528" providerId="ADAL" clId="{F2925432-F196-4C6E-90D5-7C7D2B752EC8}" dt="2024-12-05T14:36:40.170" v="4335" actId="1076"/>
        <pc:sldMkLst>
          <pc:docMk/>
          <pc:sldMk cId="1337437999" sldId="362"/>
        </pc:sldMkLst>
        <pc:grpChg chg="del">
          <ac:chgData name="Ben Matthews" userId="377ce8b0-c373-4490-aa17-52b4a43eb528" providerId="ADAL" clId="{F2925432-F196-4C6E-90D5-7C7D2B752EC8}" dt="2024-12-05T14:36:03.162" v="4324" actId="478"/>
          <ac:grpSpMkLst>
            <pc:docMk/>
            <pc:sldMk cId="1337437999" sldId="362"/>
            <ac:grpSpMk id="22" creationId="{F6B84E8A-3CF0-F9E6-85FA-34EE4CFB7CB0}"/>
          </ac:grpSpMkLst>
        </pc:grpChg>
        <pc:picChg chg="add mod">
          <ac:chgData name="Ben Matthews" userId="377ce8b0-c373-4490-aa17-52b4a43eb528" providerId="ADAL" clId="{F2925432-F196-4C6E-90D5-7C7D2B752EC8}" dt="2024-12-05T14:36:35.735" v="4334" actId="1076"/>
          <ac:picMkLst>
            <pc:docMk/>
            <pc:sldMk cId="1337437999" sldId="362"/>
            <ac:picMk id="6" creationId="{1BB98637-518F-C6C2-E8C8-44227921542B}"/>
          </ac:picMkLst>
        </pc:picChg>
        <pc:picChg chg="add mod">
          <ac:chgData name="Ben Matthews" userId="377ce8b0-c373-4490-aa17-52b4a43eb528" providerId="ADAL" clId="{F2925432-F196-4C6E-90D5-7C7D2B752EC8}" dt="2024-12-05T14:36:40.170" v="4335" actId="1076"/>
          <ac:picMkLst>
            <pc:docMk/>
            <pc:sldMk cId="1337437999" sldId="362"/>
            <ac:picMk id="8" creationId="{D6242408-FB58-7342-F55E-6CE79ED579B8}"/>
          </ac:picMkLst>
        </pc:picChg>
        <pc:picChg chg="del">
          <ac:chgData name="Ben Matthews" userId="377ce8b0-c373-4490-aa17-52b4a43eb528" providerId="ADAL" clId="{F2925432-F196-4C6E-90D5-7C7D2B752EC8}" dt="2024-12-05T14:36:01.676" v="4323" actId="478"/>
          <ac:picMkLst>
            <pc:docMk/>
            <pc:sldMk cId="1337437999" sldId="362"/>
            <ac:picMk id="20" creationId="{61415760-202C-BF0A-1EE4-62A7F88CDAF1}"/>
          </ac:picMkLst>
        </pc:picChg>
        <pc:inkChg chg="del">
          <ac:chgData name="Ben Matthews" userId="377ce8b0-c373-4490-aa17-52b4a43eb528" providerId="ADAL" clId="{F2925432-F196-4C6E-90D5-7C7D2B752EC8}" dt="2024-12-05T14:36:04.602" v="4325" actId="478"/>
          <ac:inkMkLst>
            <pc:docMk/>
            <pc:sldMk cId="1337437999" sldId="362"/>
            <ac:inkMk id="23" creationId="{1CDACCBF-2AB8-BA5A-9D93-298D88B7E211}"/>
          </ac:inkMkLst>
        </pc:inkChg>
        <pc:inkChg chg="del">
          <ac:chgData name="Ben Matthews" userId="377ce8b0-c373-4490-aa17-52b4a43eb528" providerId="ADAL" clId="{F2925432-F196-4C6E-90D5-7C7D2B752EC8}" dt="2024-12-05T14:36:06.365" v="4326" actId="478"/>
          <ac:inkMkLst>
            <pc:docMk/>
            <pc:sldMk cId="1337437999" sldId="362"/>
            <ac:inkMk id="24" creationId="{02D4289A-A3A5-7571-20A9-06E14A58C39A}"/>
          </ac:inkMkLst>
        </pc:inkChg>
      </pc:sldChg>
      <pc:sldChg chg="modSp add mod">
        <pc:chgData name="Ben Matthews" userId="377ce8b0-c373-4490-aa17-52b4a43eb528" providerId="ADAL" clId="{F2925432-F196-4C6E-90D5-7C7D2B752EC8}" dt="2024-12-05T14:52:34.937" v="4953" actId="20577"/>
        <pc:sldMkLst>
          <pc:docMk/>
          <pc:sldMk cId="3535045294" sldId="363"/>
        </pc:sldMkLst>
        <pc:spChg chg="mod">
          <ac:chgData name="Ben Matthews" userId="377ce8b0-c373-4490-aa17-52b4a43eb528" providerId="ADAL" clId="{F2925432-F196-4C6E-90D5-7C7D2B752EC8}" dt="2024-12-05T14:46:49.948" v="4657" actId="20577"/>
          <ac:spMkLst>
            <pc:docMk/>
            <pc:sldMk cId="3535045294" sldId="363"/>
            <ac:spMk id="2" creationId="{EEA847E1-1FDB-84A5-D227-509F1866509E}"/>
          </ac:spMkLst>
        </pc:spChg>
        <pc:spChg chg="mod">
          <ac:chgData name="Ben Matthews" userId="377ce8b0-c373-4490-aa17-52b4a43eb528" providerId="ADAL" clId="{F2925432-F196-4C6E-90D5-7C7D2B752EC8}" dt="2024-12-05T14:52:34.937" v="4953" actId="20577"/>
          <ac:spMkLst>
            <pc:docMk/>
            <pc:sldMk cId="3535045294" sldId="363"/>
            <ac:spMk id="3" creationId="{8769057F-C2C8-92A6-6D63-8127DBE4DF48}"/>
          </ac:spMkLst>
        </pc:spChg>
      </pc:sldChg>
      <pc:sldChg chg="modSp add mod ord">
        <pc:chgData name="Ben Matthews" userId="377ce8b0-c373-4490-aa17-52b4a43eb528" providerId="ADAL" clId="{F2925432-F196-4C6E-90D5-7C7D2B752EC8}" dt="2024-12-05T15:25:19.689" v="5160" actId="6549"/>
        <pc:sldMkLst>
          <pc:docMk/>
          <pc:sldMk cId="2334682966" sldId="364"/>
        </pc:sldMkLst>
        <pc:spChg chg="mod">
          <ac:chgData name="Ben Matthews" userId="377ce8b0-c373-4490-aa17-52b4a43eb528" providerId="ADAL" clId="{F2925432-F196-4C6E-90D5-7C7D2B752EC8}" dt="2024-12-05T15:25:19.689" v="5160" actId="6549"/>
          <ac:spMkLst>
            <pc:docMk/>
            <pc:sldMk cId="2334682966" sldId="364"/>
            <ac:spMk id="2" creationId="{9FA22AF7-40D0-37EE-E362-E9CF14A502A7}"/>
          </ac:spMkLst>
        </pc:spChg>
        <pc:spChg chg="mod">
          <ac:chgData name="Ben Matthews" userId="377ce8b0-c373-4490-aa17-52b4a43eb528" providerId="ADAL" clId="{F2925432-F196-4C6E-90D5-7C7D2B752EC8}" dt="2024-12-05T15:25:06.589" v="5159" actId="20577"/>
          <ac:spMkLst>
            <pc:docMk/>
            <pc:sldMk cId="2334682966" sldId="364"/>
            <ac:spMk id="3" creationId="{7334F779-1007-CFFD-17C0-FA5FAD447449}"/>
          </ac:spMkLst>
        </pc:spChg>
      </pc:sldChg>
      <pc:sldChg chg="add">
        <pc:chgData name="Ben Matthews" userId="377ce8b0-c373-4490-aa17-52b4a43eb528" providerId="ADAL" clId="{F2925432-F196-4C6E-90D5-7C7D2B752EC8}" dt="2024-12-05T15:09:08.133" v="4964"/>
        <pc:sldMkLst>
          <pc:docMk/>
          <pc:sldMk cId="1130793484" sldId="365"/>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4T17:35:32.0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0,'5'6,"15"2,10-1,11-1,11-2,15-1,14 4,5 2,6-1,-7-2,0-2,4-2,-1-1,-10 0,-12-1,-17-1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5T11:56:40.0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27,'330'-10,"-74"0,1066 3,-939 8,203 25,-333-11,1077 23,-1033-41,310 4,-363 13,-92-4,143 15,131 4,-137-17,38 1,-299-14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5T11:56:41.3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1,'348'0,"410"1,-180 38,91 1,-654-41,-1 0,0-1,0 0,0-1,18-6,-17 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5T10:45:39.9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1,'187'-1,"487"12,-255 15,494 22,444-25,2-26,-391-1,610-8,174 0,536 12,-1575 41,-158-30,-347-13,214 2,-415 0,1 0,-1 0,0 1,0 0,1 0,-1 1,8 2,5 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5T10:45:43.8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92,'1610'40,"147"-1,-1386-68,-192 10,-119 15,8-2,73-14,98-21,-196 35,25-8,-43 8,0 2,43-3,-62 7,1 0,-1-1,1 0,-1 0,1 0,11-5,-7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5T13:31:00.0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72,'1783'0,"-1066"-19,56 1,-698 18,96-12,121-10,1 22,-125 1,-143 1,1 1,-1 1,0 1,-1 1,29 11,-32-9,-1 1,25 15,-23-12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5T13:31:02.6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15,'2400'0,"-2340"3,81 14,-95-10,0-1,1-2,75-4,-105-3,0 0,22-8,-21 6,33-6,-51 11,14-2,0 0,16-5,-8-1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5T11:56:32.7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0 178,'40'-2,"0"-1,46-11,-24 4,58-9,289-37,192 29,3 27,-363 1,1677-12,-778 3,-316 5,-417-10,70 0,672 14,-882 13,-128-4,-95-8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5T11:56:35.3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1 106,'58'-5,"-7"0,666-10,-553 14,4140-1,-2196 4,-1295 0,937-6,-660-34,137-1,-153 61,-83 12,3-35,-406-1,291 2,-603-24,-77 3,353 14,-327 9,61 15,-221-11,-48-4,-25-1,-29 0,35-1,-35-1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5T11:56:37.3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0 331,'196'0,"-18"0,64 0,57 0,53 0,4207 0,-3391-29,-196-33,891-39,-909 71,445-11,3 23,-1296 18,1157-19,485-12,-206 32,-1542-1,29 0,-1 1,31 5,-52-5,-1 0,0 1,1-1,-1 1,0 0,0 1,0-1,0 1,-1 1,1-1,-1 1,0 0,0 0,0 0,6 8,-2 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05T11:56:38.7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0,'404'13,"-78"-1,124-13,-420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3053397"/>
          </a:xfrm>
        </p:spPr>
        <p:txBody>
          <a:bodyPr anchor="b"/>
          <a:lstStyle>
            <a:lvl1pPr algn="l">
              <a:defRPr sz="6000">
                <a:solidFill>
                  <a:schemeClr val="bg1"/>
                </a:solidFill>
                <a:latin typeface="Rockwell Light" panose="02040303020102020203" pitchFamily="18" charset="0"/>
              </a:defRPr>
            </a:lvl1pPr>
          </a:lstStyle>
          <a:p>
            <a:r>
              <a:rPr lang="en-US" dirty="0"/>
              <a:t>Click to edit Master title style</a:t>
            </a:r>
            <a:endParaRPr lang="en-GB" dirty="0"/>
          </a:p>
        </p:txBody>
      </p:sp>
      <p:sp>
        <p:nvSpPr>
          <p:cNvPr id="3" name="Subtitle 2"/>
          <p:cNvSpPr>
            <a:spLocks noGrp="1"/>
          </p:cNvSpPr>
          <p:nvPr>
            <p:ph type="subTitle" idx="1"/>
          </p:nvPr>
        </p:nvSpPr>
        <p:spPr>
          <a:xfrm>
            <a:off x="1524000" y="4318000"/>
            <a:ext cx="9144000" cy="128016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a:extLst>
              <a:ext uri="{FF2B5EF4-FFF2-40B4-BE49-F238E27FC236}">
                <a16:creationId xmlns:a16="http://schemas.microsoft.com/office/drawing/2014/main" id="{B6404532-0983-423A-5C3C-161E44E5F80E}"/>
              </a:ext>
            </a:extLst>
          </p:cNvPr>
          <p:cNvSpPr>
            <a:spLocks noGrp="1"/>
          </p:cNvSpPr>
          <p:nvPr>
            <p:ph type="dt" sz="half" idx="10"/>
          </p:nvPr>
        </p:nvSpPr>
        <p:spPr/>
        <p:txBody>
          <a:bodyPr/>
          <a:lstStyle>
            <a:lvl1pPr>
              <a:defRPr/>
            </a:lvl1pPr>
          </a:lstStyle>
          <a:p>
            <a:fld id="{B7E498D7-65AA-4576-BB1C-36768AD32F64}" type="datetimeFigureOut">
              <a:rPr lang="en-GB" smtClean="0"/>
              <a:t>05/12/2024</a:t>
            </a:fld>
            <a:endParaRPr lang="en-GB"/>
          </a:p>
        </p:txBody>
      </p:sp>
      <p:sp>
        <p:nvSpPr>
          <p:cNvPr id="5" name="Footer Placeholder 4">
            <a:extLst>
              <a:ext uri="{FF2B5EF4-FFF2-40B4-BE49-F238E27FC236}">
                <a16:creationId xmlns:a16="http://schemas.microsoft.com/office/drawing/2014/main" id="{5F3B113D-296D-4289-6B0C-4D23B63ECEDB}"/>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0A3601C1-E6C7-BE0C-0AFB-742CB50F2575}"/>
              </a:ext>
            </a:extLst>
          </p:cNvPr>
          <p:cNvSpPr>
            <a:spLocks noGrp="1"/>
          </p:cNvSpPr>
          <p:nvPr>
            <p:ph type="sldNum" sz="quarter" idx="12"/>
          </p:nvPr>
        </p:nvSpPr>
        <p:spPr/>
        <p:txBody>
          <a:bodyPr/>
          <a:lstStyle>
            <a:lvl1pPr>
              <a:defRPr/>
            </a:lvl1pPr>
          </a:lstStyle>
          <a:p>
            <a:fld id="{51CABCBF-FB9D-4A0A-9336-3788386BF5B5}" type="slidenum">
              <a:rPr lang="en-GB" smtClean="0"/>
              <a:t>‹#›</a:t>
            </a:fld>
            <a:endParaRPr lang="en-GB"/>
          </a:p>
        </p:txBody>
      </p:sp>
    </p:spTree>
    <p:extLst>
      <p:ext uri="{BB962C8B-B14F-4D97-AF65-F5344CB8AC3E}">
        <p14:creationId xmlns:p14="http://schemas.microsoft.com/office/powerpoint/2010/main" val="2752331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DC1C01-EDD9-81B5-2B9F-F3899DE157E8}"/>
              </a:ext>
            </a:extLst>
          </p:cNvPr>
          <p:cNvSpPr>
            <a:spLocks noGrp="1"/>
          </p:cNvSpPr>
          <p:nvPr>
            <p:ph type="dt" sz="half" idx="10"/>
          </p:nvPr>
        </p:nvSpPr>
        <p:spPr/>
        <p:txBody>
          <a:bodyPr/>
          <a:lstStyle>
            <a:lvl1pPr>
              <a:defRPr/>
            </a:lvl1pPr>
          </a:lstStyle>
          <a:p>
            <a:fld id="{B7E498D7-65AA-4576-BB1C-36768AD32F64}" type="datetimeFigureOut">
              <a:rPr lang="en-GB" smtClean="0"/>
              <a:t>05/12/2024</a:t>
            </a:fld>
            <a:endParaRPr lang="en-GB"/>
          </a:p>
        </p:txBody>
      </p:sp>
      <p:sp>
        <p:nvSpPr>
          <p:cNvPr id="5" name="Footer Placeholder 4">
            <a:extLst>
              <a:ext uri="{FF2B5EF4-FFF2-40B4-BE49-F238E27FC236}">
                <a16:creationId xmlns:a16="http://schemas.microsoft.com/office/drawing/2014/main" id="{C68B03C3-D5D8-1CCF-464D-4B0278A48A45}"/>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C1F7F338-F098-FA77-D017-0E5E2750930E}"/>
              </a:ext>
            </a:extLst>
          </p:cNvPr>
          <p:cNvSpPr>
            <a:spLocks noGrp="1"/>
          </p:cNvSpPr>
          <p:nvPr>
            <p:ph type="sldNum" sz="quarter" idx="12"/>
          </p:nvPr>
        </p:nvSpPr>
        <p:spPr/>
        <p:txBody>
          <a:bodyPr/>
          <a:lstStyle>
            <a:lvl1pPr>
              <a:defRPr/>
            </a:lvl1pPr>
          </a:lstStyle>
          <a:p>
            <a:fld id="{51CABCBF-FB9D-4A0A-9336-3788386BF5B5}" type="slidenum">
              <a:rPr lang="en-GB" smtClean="0"/>
              <a:t>‹#›</a:t>
            </a:fld>
            <a:endParaRPr lang="en-GB"/>
          </a:p>
        </p:txBody>
      </p:sp>
    </p:spTree>
    <p:extLst>
      <p:ext uri="{BB962C8B-B14F-4D97-AF65-F5344CB8AC3E}">
        <p14:creationId xmlns:p14="http://schemas.microsoft.com/office/powerpoint/2010/main" val="2098749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F087AE-4ACB-3125-64CC-3E22A36C494C}"/>
              </a:ext>
            </a:extLst>
          </p:cNvPr>
          <p:cNvSpPr>
            <a:spLocks noGrp="1"/>
          </p:cNvSpPr>
          <p:nvPr>
            <p:ph type="dt" sz="half" idx="10"/>
          </p:nvPr>
        </p:nvSpPr>
        <p:spPr/>
        <p:txBody>
          <a:bodyPr/>
          <a:lstStyle>
            <a:lvl1pPr>
              <a:defRPr/>
            </a:lvl1pPr>
          </a:lstStyle>
          <a:p>
            <a:fld id="{B7E498D7-65AA-4576-BB1C-36768AD32F64}" type="datetimeFigureOut">
              <a:rPr lang="en-GB" smtClean="0"/>
              <a:t>05/12/2024</a:t>
            </a:fld>
            <a:endParaRPr lang="en-GB"/>
          </a:p>
        </p:txBody>
      </p:sp>
      <p:sp>
        <p:nvSpPr>
          <p:cNvPr id="5" name="Footer Placeholder 4">
            <a:extLst>
              <a:ext uri="{FF2B5EF4-FFF2-40B4-BE49-F238E27FC236}">
                <a16:creationId xmlns:a16="http://schemas.microsoft.com/office/drawing/2014/main" id="{F7D19907-7C5E-5A19-1434-C034AA8DDC74}"/>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D21F73C2-443E-B15B-4A80-7DFE87369E22}"/>
              </a:ext>
            </a:extLst>
          </p:cNvPr>
          <p:cNvSpPr>
            <a:spLocks noGrp="1"/>
          </p:cNvSpPr>
          <p:nvPr>
            <p:ph type="sldNum" sz="quarter" idx="12"/>
          </p:nvPr>
        </p:nvSpPr>
        <p:spPr/>
        <p:txBody>
          <a:bodyPr/>
          <a:lstStyle>
            <a:lvl1pPr>
              <a:defRPr/>
            </a:lvl1pPr>
          </a:lstStyle>
          <a:p>
            <a:fld id="{51CABCBF-FB9D-4A0A-9336-3788386BF5B5}" type="slidenum">
              <a:rPr lang="en-GB" smtClean="0"/>
              <a:t>‹#›</a:t>
            </a:fld>
            <a:endParaRPr lang="en-GB"/>
          </a:p>
        </p:txBody>
      </p:sp>
    </p:spTree>
    <p:extLst>
      <p:ext uri="{BB962C8B-B14F-4D97-AF65-F5344CB8AC3E}">
        <p14:creationId xmlns:p14="http://schemas.microsoft.com/office/powerpoint/2010/main" val="3536133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ckwell Light" panose="02040303020102020203" pitchFamily="18" charset="0"/>
              </a:defRPr>
            </a:lvl1pPr>
          </a:lstStyle>
          <a:p>
            <a:r>
              <a:rPr lang="en-US" dirty="0"/>
              <a:t>Click to edit Master title style</a:t>
            </a:r>
            <a:endParaRPr lang="en-GB" dirty="0"/>
          </a:p>
        </p:txBody>
      </p:sp>
      <p:sp>
        <p:nvSpPr>
          <p:cNvPr id="3" name="Content Placeholder 2"/>
          <p:cNvSpPr>
            <a:spLocks noGrp="1"/>
          </p:cNvSpPr>
          <p:nvPr>
            <p:ph sz="half" idx="1"/>
          </p:nvPr>
        </p:nvSpPr>
        <p:spPr>
          <a:xfrm>
            <a:off x="838200" y="1825625"/>
            <a:ext cx="77724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8737600" y="1825625"/>
            <a:ext cx="2616200" cy="4351338"/>
          </a:xfrm>
        </p:spPr>
        <p:txBody>
          <a:bodyPr>
            <a:normAutofit/>
          </a:bodyPr>
          <a:lstStyle>
            <a:lvl1pPr marL="0" indent="0">
              <a:buNone/>
              <a:defRPr sz="1600">
                <a:solidFill>
                  <a:schemeClr val="tx1">
                    <a:lumMod val="75000"/>
                    <a:lumOff val="25000"/>
                  </a:schemeClr>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5" name="Date Placeholder 3">
            <a:extLst>
              <a:ext uri="{FF2B5EF4-FFF2-40B4-BE49-F238E27FC236}">
                <a16:creationId xmlns:a16="http://schemas.microsoft.com/office/drawing/2014/main" id="{465374D3-C902-ECB3-9F73-DF6C636CCEC8}"/>
              </a:ext>
            </a:extLst>
          </p:cNvPr>
          <p:cNvSpPr>
            <a:spLocks noGrp="1"/>
          </p:cNvSpPr>
          <p:nvPr>
            <p:ph type="dt" sz="half" idx="10"/>
          </p:nvPr>
        </p:nvSpPr>
        <p:spPr/>
        <p:txBody>
          <a:bodyPr/>
          <a:lstStyle>
            <a:lvl1pPr>
              <a:defRPr/>
            </a:lvl1pPr>
          </a:lstStyle>
          <a:p>
            <a:fld id="{B7E498D7-65AA-4576-BB1C-36768AD32F64}" type="datetimeFigureOut">
              <a:rPr lang="en-GB" smtClean="0"/>
              <a:t>05/12/2024</a:t>
            </a:fld>
            <a:endParaRPr lang="en-GB"/>
          </a:p>
        </p:txBody>
      </p:sp>
      <p:sp>
        <p:nvSpPr>
          <p:cNvPr id="6" name="Footer Placeholder 4">
            <a:extLst>
              <a:ext uri="{FF2B5EF4-FFF2-40B4-BE49-F238E27FC236}">
                <a16:creationId xmlns:a16="http://schemas.microsoft.com/office/drawing/2014/main" id="{FA831808-3429-DB84-3E72-4C26DFA26B98}"/>
              </a:ext>
            </a:extLst>
          </p:cNvPr>
          <p:cNvSpPr>
            <a:spLocks noGrp="1"/>
          </p:cNvSpPr>
          <p:nvPr>
            <p:ph type="ftr" sz="quarter" idx="11"/>
          </p:nvPr>
        </p:nvSpPr>
        <p:spPr/>
        <p:txBody>
          <a:bodyPr/>
          <a:lstStyle>
            <a:lvl1pPr>
              <a:defRPr/>
            </a:lvl1pPr>
          </a:lstStyle>
          <a:p>
            <a:endParaRPr lang="en-GB"/>
          </a:p>
        </p:txBody>
      </p:sp>
      <p:sp>
        <p:nvSpPr>
          <p:cNvPr id="7" name="Slide Number Placeholder 5">
            <a:extLst>
              <a:ext uri="{FF2B5EF4-FFF2-40B4-BE49-F238E27FC236}">
                <a16:creationId xmlns:a16="http://schemas.microsoft.com/office/drawing/2014/main" id="{062DA793-EA89-6853-86FB-6894EB17F2D5}"/>
              </a:ext>
            </a:extLst>
          </p:cNvPr>
          <p:cNvSpPr>
            <a:spLocks noGrp="1"/>
          </p:cNvSpPr>
          <p:nvPr>
            <p:ph type="sldNum" sz="quarter" idx="12"/>
          </p:nvPr>
        </p:nvSpPr>
        <p:spPr/>
        <p:txBody>
          <a:bodyPr/>
          <a:lstStyle>
            <a:lvl1pPr>
              <a:defRPr/>
            </a:lvl1pPr>
          </a:lstStyle>
          <a:p>
            <a:fld id="{51CABCBF-FB9D-4A0A-9336-3788386BF5B5}" type="slidenum">
              <a:rPr lang="en-GB" smtClean="0"/>
              <a:t>‹#›</a:t>
            </a:fld>
            <a:endParaRPr lang="en-GB"/>
          </a:p>
        </p:txBody>
      </p:sp>
    </p:spTree>
    <p:extLst>
      <p:ext uri="{BB962C8B-B14F-4D97-AF65-F5344CB8AC3E}">
        <p14:creationId xmlns:p14="http://schemas.microsoft.com/office/powerpoint/2010/main" val="1559052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59498"/>
            <a:ext cx="10515600" cy="3055302"/>
          </a:xfrm>
        </p:spPr>
        <p:txBody>
          <a:bodyPr anchor="b"/>
          <a:lstStyle>
            <a:lvl1pPr algn="l">
              <a:defRPr sz="6000">
                <a:solidFill>
                  <a:schemeClr val="bg1"/>
                </a:solidFill>
                <a:latin typeface="Rockwell Light" panose="02040303020102020203" pitchFamily="18"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D0532A-E208-A18B-7BEE-4ABE04BEED6F}"/>
              </a:ext>
            </a:extLst>
          </p:cNvPr>
          <p:cNvSpPr>
            <a:spLocks noGrp="1"/>
          </p:cNvSpPr>
          <p:nvPr>
            <p:ph type="dt" sz="half" idx="10"/>
          </p:nvPr>
        </p:nvSpPr>
        <p:spPr/>
        <p:txBody>
          <a:bodyPr/>
          <a:lstStyle>
            <a:lvl1pPr>
              <a:defRPr/>
            </a:lvl1pPr>
          </a:lstStyle>
          <a:p>
            <a:fld id="{B7E498D7-65AA-4576-BB1C-36768AD32F64}" type="datetimeFigureOut">
              <a:rPr lang="en-GB" smtClean="0"/>
              <a:t>05/12/2024</a:t>
            </a:fld>
            <a:endParaRPr lang="en-GB"/>
          </a:p>
        </p:txBody>
      </p:sp>
      <p:sp>
        <p:nvSpPr>
          <p:cNvPr id="5" name="Footer Placeholder 4">
            <a:extLst>
              <a:ext uri="{FF2B5EF4-FFF2-40B4-BE49-F238E27FC236}">
                <a16:creationId xmlns:a16="http://schemas.microsoft.com/office/drawing/2014/main" id="{B49FAAE1-3792-E036-3030-99A5FD50E573}"/>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72139D58-CCDD-8EA1-9133-80EAFB7ABD55}"/>
              </a:ext>
            </a:extLst>
          </p:cNvPr>
          <p:cNvSpPr>
            <a:spLocks noGrp="1"/>
          </p:cNvSpPr>
          <p:nvPr>
            <p:ph type="sldNum" sz="quarter" idx="12"/>
          </p:nvPr>
        </p:nvSpPr>
        <p:spPr/>
        <p:txBody>
          <a:bodyPr/>
          <a:lstStyle>
            <a:lvl1pPr>
              <a:defRPr/>
            </a:lvl1pPr>
          </a:lstStyle>
          <a:p>
            <a:fld id="{51CABCBF-FB9D-4A0A-9336-3788386BF5B5}" type="slidenum">
              <a:rPr lang="en-GB" smtClean="0"/>
              <a:t>‹#›</a:t>
            </a:fld>
            <a:endParaRPr lang="en-GB"/>
          </a:p>
        </p:txBody>
      </p:sp>
    </p:spTree>
    <p:extLst>
      <p:ext uri="{BB962C8B-B14F-4D97-AF65-F5344CB8AC3E}">
        <p14:creationId xmlns:p14="http://schemas.microsoft.com/office/powerpoint/2010/main" val="914305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latin typeface="Rockwell Light" panose="02040303020102020203" pitchFamily="18" charset="0"/>
              </a:defRPr>
            </a:lvl1pPr>
          </a:lstStyle>
          <a:p>
            <a:r>
              <a:rPr lang="en-US" dirty="0"/>
              <a:t>Click to edit Master title style</a:t>
            </a:r>
            <a:endParaRPr lang="en-GB" dirty="0"/>
          </a:p>
        </p:txBody>
      </p:sp>
      <p:sp>
        <p:nvSpPr>
          <p:cNvPr id="3" name="Content Placeholder 2"/>
          <p:cNvSpPr>
            <a:spLocks noGrp="1"/>
          </p:cNvSpPr>
          <p:nvPr>
            <p:ph idx="1"/>
          </p:nvPr>
        </p:nvSpPr>
        <p:spPr>
          <a:xfrm>
            <a:off x="838200" y="1825625"/>
            <a:ext cx="10515600" cy="4351338"/>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85F5DA00-FFC9-269C-EC5C-06767469D183}"/>
              </a:ext>
            </a:extLst>
          </p:cNvPr>
          <p:cNvSpPr>
            <a:spLocks noGrp="1"/>
          </p:cNvSpPr>
          <p:nvPr>
            <p:ph type="dt" sz="half" idx="10"/>
          </p:nvPr>
        </p:nvSpPr>
        <p:spPr/>
        <p:txBody>
          <a:bodyPr/>
          <a:lstStyle>
            <a:lvl1pPr>
              <a:defRPr/>
            </a:lvl1pPr>
          </a:lstStyle>
          <a:p>
            <a:fld id="{B7E498D7-65AA-4576-BB1C-36768AD32F64}" type="datetimeFigureOut">
              <a:rPr lang="en-GB" smtClean="0"/>
              <a:t>05/12/2024</a:t>
            </a:fld>
            <a:endParaRPr lang="en-GB"/>
          </a:p>
        </p:txBody>
      </p:sp>
      <p:sp>
        <p:nvSpPr>
          <p:cNvPr id="5" name="Footer Placeholder 4">
            <a:extLst>
              <a:ext uri="{FF2B5EF4-FFF2-40B4-BE49-F238E27FC236}">
                <a16:creationId xmlns:a16="http://schemas.microsoft.com/office/drawing/2014/main" id="{8281D204-033B-A4BF-D561-55928B4A4750}"/>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A805A025-A472-28A2-8A8A-E743F960F395}"/>
              </a:ext>
            </a:extLst>
          </p:cNvPr>
          <p:cNvSpPr>
            <a:spLocks noGrp="1"/>
          </p:cNvSpPr>
          <p:nvPr>
            <p:ph type="sldNum" sz="quarter" idx="12"/>
          </p:nvPr>
        </p:nvSpPr>
        <p:spPr/>
        <p:txBody>
          <a:bodyPr/>
          <a:lstStyle>
            <a:lvl1pPr>
              <a:defRPr/>
            </a:lvl1pPr>
          </a:lstStyle>
          <a:p>
            <a:fld id="{51CABCBF-FB9D-4A0A-9336-3788386BF5B5}" type="slidenum">
              <a:rPr lang="en-GB" smtClean="0"/>
              <a:t>‹#›</a:t>
            </a:fld>
            <a:endParaRPr lang="en-GB"/>
          </a:p>
        </p:txBody>
      </p:sp>
    </p:spTree>
    <p:extLst>
      <p:ext uri="{BB962C8B-B14F-4D97-AF65-F5344CB8AC3E}">
        <p14:creationId xmlns:p14="http://schemas.microsoft.com/office/powerpoint/2010/main" val="2220392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Rockwell Light" panose="02040303020102020203" pitchFamily="18" charset="0"/>
              </a:defRPr>
            </a:lvl1pPr>
          </a:lstStyle>
          <a:p>
            <a:r>
              <a:rPr lang="en-US" dirty="0"/>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a:extLst>
              <a:ext uri="{FF2B5EF4-FFF2-40B4-BE49-F238E27FC236}">
                <a16:creationId xmlns:a16="http://schemas.microsoft.com/office/drawing/2014/main" id="{C356C308-CDA0-29DE-B04B-6F2B8C318873}"/>
              </a:ext>
            </a:extLst>
          </p:cNvPr>
          <p:cNvSpPr>
            <a:spLocks noGrp="1"/>
          </p:cNvSpPr>
          <p:nvPr>
            <p:ph type="dt" sz="half" idx="10"/>
          </p:nvPr>
        </p:nvSpPr>
        <p:spPr/>
        <p:txBody>
          <a:bodyPr/>
          <a:lstStyle>
            <a:lvl1pPr>
              <a:defRPr/>
            </a:lvl1pPr>
          </a:lstStyle>
          <a:p>
            <a:fld id="{B7E498D7-65AA-4576-BB1C-36768AD32F64}" type="datetimeFigureOut">
              <a:rPr lang="en-GB" smtClean="0"/>
              <a:t>05/12/2024</a:t>
            </a:fld>
            <a:endParaRPr lang="en-GB"/>
          </a:p>
        </p:txBody>
      </p:sp>
      <p:sp>
        <p:nvSpPr>
          <p:cNvPr id="8" name="Footer Placeholder 4">
            <a:extLst>
              <a:ext uri="{FF2B5EF4-FFF2-40B4-BE49-F238E27FC236}">
                <a16:creationId xmlns:a16="http://schemas.microsoft.com/office/drawing/2014/main" id="{6333FB87-3DE3-72E4-E6DE-B2D51A50BBB6}"/>
              </a:ext>
            </a:extLst>
          </p:cNvPr>
          <p:cNvSpPr>
            <a:spLocks noGrp="1"/>
          </p:cNvSpPr>
          <p:nvPr>
            <p:ph type="ftr" sz="quarter" idx="11"/>
          </p:nvPr>
        </p:nvSpPr>
        <p:spPr/>
        <p:txBody>
          <a:bodyPr/>
          <a:lstStyle>
            <a:lvl1pPr>
              <a:defRPr/>
            </a:lvl1pPr>
          </a:lstStyle>
          <a:p>
            <a:endParaRPr lang="en-GB"/>
          </a:p>
        </p:txBody>
      </p:sp>
      <p:sp>
        <p:nvSpPr>
          <p:cNvPr id="9" name="Slide Number Placeholder 5">
            <a:extLst>
              <a:ext uri="{FF2B5EF4-FFF2-40B4-BE49-F238E27FC236}">
                <a16:creationId xmlns:a16="http://schemas.microsoft.com/office/drawing/2014/main" id="{FF1502B5-9418-878B-0CDB-9DD9E07B8BB2}"/>
              </a:ext>
            </a:extLst>
          </p:cNvPr>
          <p:cNvSpPr>
            <a:spLocks noGrp="1"/>
          </p:cNvSpPr>
          <p:nvPr>
            <p:ph type="sldNum" sz="quarter" idx="12"/>
          </p:nvPr>
        </p:nvSpPr>
        <p:spPr/>
        <p:txBody>
          <a:bodyPr/>
          <a:lstStyle>
            <a:lvl1pPr>
              <a:defRPr/>
            </a:lvl1pPr>
          </a:lstStyle>
          <a:p>
            <a:fld id="{51CABCBF-FB9D-4A0A-9336-3788386BF5B5}" type="slidenum">
              <a:rPr lang="en-GB" smtClean="0"/>
              <a:t>‹#›</a:t>
            </a:fld>
            <a:endParaRPr lang="en-GB"/>
          </a:p>
        </p:txBody>
      </p:sp>
    </p:spTree>
    <p:extLst>
      <p:ext uri="{BB962C8B-B14F-4D97-AF65-F5344CB8AC3E}">
        <p14:creationId xmlns:p14="http://schemas.microsoft.com/office/powerpoint/2010/main" val="3829350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ckwell Light" panose="02040303020102020203" pitchFamily="18" charset="0"/>
              </a:defRPr>
            </a:lvl1pPr>
          </a:lstStyle>
          <a:p>
            <a:r>
              <a:rPr lang="en-US" dirty="0"/>
              <a:t>Click to edit Master title style</a:t>
            </a:r>
            <a:endParaRPr lang="en-GB" dirty="0"/>
          </a:p>
        </p:txBody>
      </p:sp>
      <p:sp>
        <p:nvSpPr>
          <p:cNvPr id="3" name="Date Placeholder 3">
            <a:extLst>
              <a:ext uri="{FF2B5EF4-FFF2-40B4-BE49-F238E27FC236}">
                <a16:creationId xmlns:a16="http://schemas.microsoft.com/office/drawing/2014/main" id="{F5327BCB-5E53-9419-CC6B-A2BE0D528536}"/>
              </a:ext>
            </a:extLst>
          </p:cNvPr>
          <p:cNvSpPr>
            <a:spLocks noGrp="1"/>
          </p:cNvSpPr>
          <p:nvPr>
            <p:ph type="dt" sz="half" idx="10"/>
          </p:nvPr>
        </p:nvSpPr>
        <p:spPr/>
        <p:txBody>
          <a:bodyPr/>
          <a:lstStyle>
            <a:lvl1pPr>
              <a:defRPr/>
            </a:lvl1pPr>
          </a:lstStyle>
          <a:p>
            <a:fld id="{B7E498D7-65AA-4576-BB1C-36768AD32F64}" type="datetimeFigureOut">
              <a:rPr lang="en-GB" smtClean="0"/>
              <a:t>05/12/2024</a:t>
            </a:fld>
            <a:endParaRPr lang="en-GB"/>
          </a:p>
        </p:txBody>
      </p:sp>
      <p:sp>
        <p:nvSpPr>
          <p:cNvPr id="4" name="Footer Placeholder 4">
            <a:extLst>
              <a:ext uri="{FF2B5EF4-FFF2-40B4-BE49-F238E27FC236}">
                <a16:creationId xmlns:a16="http://schemas.microsoft.com/office/drawing/2014/main" id="{481BB17B-CD35-0752-5830-0D7FAA1514CF}"/>
              </a:ext>
            </a:extLst>
          </p:cNvPr>
          <p:cNvSpPr>
            <a:spLocks noGrp="1"/>
          </p:cNvSpPr>
          <p:nvPr>
            <p:ph type="ftr" sz="quarter" idx="11"/>
          </p:nvPr>
        </p:nvSpPr>
        <p:spPr/>
        <p:txBody>
          <a:bodyPr/>
          <a:lstStyle>
            <a:lvl1pPr>
              <a:defRPr/>
            </a:lvl1pPr>
          </a:lstStyle>
          <a:p>
            <a:endParaRPr lang="en-GB"/>
          </a:p>
        </p:txBody>
      </p:sp>
      <p:sp>
        <p:nvSpPr>
          <p:cNvPr id="5" name="Slide Number Placeholder 5">
            <a:extLst>
              <a:ext uri="{FF2B5EF4-FFF2-40B4-BE49-F238E27FC236}">
                <a16:creationId xmlns:a16="http://schemas.microsoft.com/office/drawing/2014/main" id="{0F9AF5B5-F4D0-5541-5CBE-BFE37A14FB14}"/>
              </a:ext>
            </a:extLst>
          </p:cNvPr>
          <p:cNvSpPr>
            <a:spLocks noGrp="1"/>
          </p:cNvSpPr>
          <p:nvPr>
            <p:ph type="sldNum" sz="quarter" idx="12"/>
          </p:nvPr>
        </p:nvSpPr>
        <p:spPr/>
        <p:txBody>
          <a:bodyPr/>
          <a:lstStyle>
            <a:lvl1pPr>
              <a:defRPr/>
            </a:lvl1pPr>
          </a:lstStyle>
          <a:p>
            <a:fld id="{51CABCBF-FB9D-4A0A-9336-3788386BF5B5}" type="slidenum">
              <a:rPr lang="en-GB" smtClean="0"/>
              <a:t>‹#›</a:t>
            </a:fld>
            <a:endParaRPr lang="en-GB"/>
          </a:p>
        </p:txBody>
      </p:sp>
    </p:spTree>
    <p:extLst>
      <p:ext uri="{BB962C8B-B14F-4D97-AF65-F5344CB8AC3E}">
        <p14:creationId xmlns:p14="http://schemas.microsoft.com/office/powerpoint/2010/main" val="1765461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BF16CC7-976F-ED32-2F5E-D5D94CF28F5D}"/>
              </a:ext>
            </a:extLst>
          </p:cNvPr>
          <p:cNvSpPr>
            <a:spLocks noGrp="1"/>
          </p:cNvSpPr>
          <p:nvPr>
            <p:ph type="dt" sz="half" idx="10"/>
          </p:nvPr>
        </p:nvSpPr>
        <p:spPr/>
        <p:txBody>
          <a:bodyPr/>
          <a:lstStyle>
            <a:lvl1pPr>
              <a:defRPr/>
            </a:lvl1pPr>
          </a:lstStyle>
          <a:p>
            <a:fld id="{B7E498D7-65AA-4576-BB1C-36768AD32F64}" type="datetimeFigureOut">
              <a:rPr lang="en-GB" smtClean="0"/>
              <a:t>05/12/2024</a:t>
            </a:fld>
            <a:endParaRPr lang="en-GB"/>
          </a:p>
        </p:txBody>
      </p:sp>
      <p:sp>
        <p:nvSpPr>
          <p:cNvPr id="3" name="Footer Placeholder 4">
            <a:extLst>
              <a:ext uri="{FF2B5EF4-FFF2-40B4-BE49-F238E27FC236}">
                <a16:creationId xmlns:a16="http://schemas.microsoft.com/office/drawing/2014/main" id="{BEA29EE1-5CCE-019C-D9DF-CDCE731FEEDF}"/>
              </a:ext>
            </a:extLst>
          </p:cNvPr>
          <p:cNvSpPr>
            <a:spLocks noGrp="1"/>
          </p:cNvSpPr>
          <p:nvPr>
            <p:ph type="ftr" sz="quarter" idx="11"/>
          </p:nvPr>
        </p:nvSpPr>
        <p:spPr/>
        <p:txBody>
          <a:bodyPr/>
          <a:lstStyle>
            <a:lvl1pPr>
              <a:defRPr/>
            </a:lvl1pPr>
          </a:lstStyle>
          <a:p>
            <a:endParaRPr lang="en-GB"/>
          </a:p>
        </p:txBody>
      </p:sp>
      <p:sp>
        <p:nvSpPr>
          <p:cNvPr id="4" name="Slide Number Placeholder 5">
            <a:extLst>
              <a:ext uri="{FF2B5EF4-FFF2-40B4-BE49-F238E27FC236}">
                <a16:creationId xmlns:a16="http://schemas.microsoft.com/office/drawing/2014/main" id="{324E7328-106B-2F87-7360-58B3FA3B1B06}"/>
              </a:ext>
            </a:extLst>
          </p:cNvPr>
          <p:cNvSpPr>
            <a:spLocks noGrp="1"/>
          </p:cNvSpPr>
          <p:nvPr>
            <p:ph type="sldNum" sz="quarter" idx="12"/>
          </p:nvPr>
        </p:nvSpPr>
        <p:spPr/>
        <p:txBody>
          <a:bodyPr/>
          <a:lstStyle>
            <a:lvl1pPr>
              <a:defRPr/>
            </a:lvl1pPr>
          </a:lstStyle>
          <a:p>
            <a:fld id="{51CABCBF-FB9D-4A0A-9336-3788386BF5B5}" type="slidenum">
              <a:rPr lang="en-GB" smtClean="0"/>
              <a:t>‹#›</a:t>
            </a:fld>
            <a:endParaRPr lang="en-GB"/>
          </a:p>
        </p:txBody>
      </p:sp>
    </p:spTree>
    <p:extLst>
      <p:ext uri="{BB962C8B-B14F-4D97-AF65-F5344CB8AC3E}">
        <p14:creationId xmlns:p14="http://schemas.microsoft.com/office/powerpoint/2010/main" val="2752163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7FFD4622-8F14-338C-1A55-081DEAB46BA2}"/>
              </a:ext>
            </a:extLst>
          </p:cNvPr>
          <p:cNvSpPr>
            <a:spLocks noGrp="1"/>
          </p:cNvSpPr>
          <p:nvPr>
            <p:ph type="dt" sz="half" idx="10"/>
          </p:nvPr>
        </p:nvSpPr>
        <p:spPr/>
        <p:txBody>
          <a:bodyPr/>
          <a:lstStyle>
            <a:lvl1pPr>
              <a:defRPr/>
            </a:lvl1pPr>
          </a:lstStyle>
          <a:p>
            <a:fld id="{B7E498D7-65AA-4576-BB1C-36768AD32F64}" type="datetimeFigureOut">
              <a:rPr lang="en-GB" smtClean="0"/>
              <a:t>05/12/2024</a:t>
            </a:fld>
            <a:endParaRPr lang="en-GB"/>
          </a:p>
        </p:txBody>
      </p:sp>
      <p:sp>
        <p:nvSpPr>
          <p:cNvPr id="6" name="Footer Placeholder 4">
            <a:extLst>
              <a:ext uri="{FF2B5EF4-FFF2-40B4-BE49-F238E27FC236}">
                <a16:creationId xmlns:a16="http://schemas.microsoft.com/office/drawing/2014/main" id="{C1123435-4F0D-82A2-A152-5C462BFA6264}"/>
              </a:ext>
            </a:extLst>
          </p:cNvPr>
          <p:cNvSpPr>
            <a:spLocks noGrp="1"/>
          </p:cNvSpPr>
          <p:nvPr>
            <p:ph type="ftr" sz="quarter" idx="11"/>
          </p:nvPr>
        </p:nvSpPr>
        <p:spPr/>
        <p:txBody>
          <a:bodyPr/>
          <a:lstStyle>
            <a:lvl1pPr>
              <a:defRPr/>
            </a:lvl1pPr>
          </a:lstStyle>
          <a:p>
            <a:endParaRPr lang="en-GB"/>
          </a:p>
        </p:txBody>
      </p:sp>
      <p:sp>
        <p:nvSpPr>
          <p:cNvPr id="7" name="Slide Number Placeholder 5">
            <a:extLst>
              <a:ext uri="{FF2B5EF4-FFF2-40B4-BE49-F238E27FC236}">
                <a16:creationId xmlns:a16="http://schemas.microsoft.com/office/drawing/2014/main" id="{D7302721-8B7F-3D84-31C2-BD897A226861}"/>
              </a:ext>
            </a:extLst>
          </p:cNvPr>
          <p:cNvSpPr>
            <a:spLocks noGrp="1"/>
          </p:cNvSpPr>
          <p:nvPr>
            <p:ph type="sldNum" sz="quarter" idx="12"/>
          </p:nvPr>
        </p:nvSpPr>
        <p:spPr/>
        <p:txBody>
          <a:bodyPr/>
          <a:lstStyle>
            <a:lvl1pPr>
              <a:defRPr/>
            </a:lvl1pPr>
          </a:lstStyle>
          <a:p>
            <a:fld id="{51CABCBF-FB9D-4A0A-9336-3788386BF5B5}" type="slidenum">
              <a:rPr lang="en-GB" smtClean="0"/>
              <a:t>‹#›</a:t>
            </a:fld>
            <a:endParaRPr lang="en-GB"/>
          </a:p>
        </p:txBody>
      </p:sp>
    </p:spTree>
    <p:extLst>
      <p:ext uri="{BB962C8B-B14F-4D97-AF65-F5344CB8AC3E}">
        <p14:creationId xmlns:p14="http://schemas.microsoft.com/office/powerpoint/2010/main" val="12021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AE8572C1-F5B6-EC03-4883-AACBA14AA000}"/>
              </a:ext>
            </a:extLst>
          </p:cNvPr>
          <p:cNvSpPr>
            <a:spLocks noGrp="1"/>
          </p:cNvSpPr>
          <p:nvPr>
            <p:ph type="dt" sz="half" idx="10"/>
          </p:nvPr>
        </p:nvSpPr>
        <p:spPr/>
        <p:txBody>
          <a:bodyPr/>
          <a:lstStyle>
            <a:lvl1pPr>
              <a:defRPr/>
            </a:lvl1pPr>
          </a:lstStyle>
          <a:p>
            <a:fld id="{B7E498D7-65AA-4576-BB1C-36768AD32F64}" type="datetimeFigureOut">
              <a:rPr lang="en-GB" smtClean="0"/>
              <a:t>05/12/2024</a:t>
            </a:fld>
            <a:endParaRPr lang="en-GB"/>
          </a:p>
        </p:txBody>
      </p:sp>
      <p:sp>
        <p:nvSpPr>
          <p:cNvPr id="6" name="Footer Placeholder 4">
            <a:extLst>
              <a:ext uri="{FF2B5EF4-FFF2-40B4-BE49-F238E27FC236}">
                <a16:creationId xmlns:a16="http://schemas.microsoft.com/office/drawing/2014/main" id="{CF4BD645-A520-5898-2598-FC6AB46322B1}"/>
              </a:ext>
            </a:extLst>
          </p:cNvPr>
          <p:cNvSpPr>
            <a:spLocks noGrp="1"/>
          </p:cNvSpPr>
          <p:nvPr>
            <p:ph type="ftr" sz="quarter" idx="11"/>
          </p:nvPr>
        </p:nvSpPr>
        <p:spPr/>
        <p:txBody>
          <a:bodyPr/>
          <a:lstStyle>
            <a:lvl1pPr>
              <a:defRPr/>
            </a:lvl1pPr>
          </a:lstStyle>
          <a:p>
            <a:endParaRPr lang="en-GB"/>
          </a:p>
        </p:txBody>
      </p:sp>
      <p:sp>
        <p:nvSpPr>
          <p:cNvPr id="7" name="Slide Number Placeholder 5">
            <a:extLst>
              <a:ext uri="{FF2B5EF4-FFF2-40B4-BE49-F238E27FC236}">
                <a16:creationId xmlns:a16="http://schemas.microsoft.com/office/drawing/2014/main" id="{744B8C5B-BE7E-FE95-3709-E1CC1F2BB48B}"/>
              </a:ext>
            </a:extLst>
          </p:cNvPr>
          <p:cNvSpPr>
            <a:spLocks noGrp="1"/>
          </p:cNvSpPr>
          <p:nvPr>
            <p:ph type="sldNum" sz="quarter" idx="12"/>
          </p:nvPr>
        </p:nvSpPr>
        <p:spPr/>
        <p:txBody>
          <a:bodyPr/>
          <a:lstStyle>
            <a:lvl1pPr>
              <a:defRPr/>
            </a:lvl1pPr>
          </a:lstStyle>
          <a:p>
            <a:fld id="{51CABCBF-FB9D-4A0A-9336-3788386BF5B5}" type="slidenum">
              <a:rPr lang="en-GB" smtClean="0"/>
              <a:t>‹#›</a:t>
            </a:fld>
            <a:endParaRPr lang="en-GB"/>
          </a:p>
        </p:txBody>
      </p:sp>
    </p:spTree>
    <p:extLst>
      <p:ext uri="{BB962C8B-B14F-4D97-AF65-F5344CB8AC3E}">
        <p14:creationId xmlns:p14="http://schemas.microsoft.com/office/powerpoint/2010/main" val="200267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6D9CA5F-F6CC-EAAF-2057-6F53CF443675}"/>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B7B8D762-B1AB-119B-1D46-D7319750F748}"/>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a:extLst>
              <a:ext uri="{FF2B5EF4-FFF2-40B4-BE49-F238E27FC236}">
                <a16:creationId xmlns:a16="http://schemas.microsoft.com/office/drawing/2014/main" id="{71DA788D-A5CE-81BE-3978-425B0F2E15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fld id="{B7E498D7-65AA-4576-BB1C-36768AD32F64}" type="datetimeFigureOut">
              <a:rPr lang="en-GB" smtClean="0"/>
              <a:t>05/12/2024</a:t>
            </a:fld>
            <a:endParaRPr lang="en-GB"/>
          </a:p>
        </p:txBody>
      </p:sp>
      <p:sp>
        <p:nvSpPr>
          <p:cNvPr id="5" name="Footer Placeholder 4">
            <a:extLst>
              <a:ext uri="{FF2B5EF4-FFF2-40B4-BE49-F238E27FC236}">
                <a16:creationId xmlns:a16="http://schemas.microsoft.com/office/drawing/2014/main" id="{7FB8BE26-ED73-BDFA-8043-A65EC7DFAC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endParaRPr lang="en-GB"/>
          </a:p>
        </p:txBody>
      </p:sp>
      <p:sp>
        <p:nvSpPr>
          <p:cNvPr id="6" name="Slide Number Placeholder 5">
            <a:extLst>
              <a:ext uri="{FF2B5EF4-FFF2-40B4-BE49-F238E27FC236}">
                <a16:creationId xmlns:a16="http://schemas.microsoft.com/office/drawing/2014/main" id="{596F3A3A-4D7C-7EF8-7F9F-0873C64C28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fld id="{51CABCBF-FB9D-4A0A-9336-3788386BF5B5}" type="slidenum">
              <a:rPr lang="en-GB" smtClean="0"/>
              <a:t>‹#›</a:t>
            </a:fld>
            <a:endParaRPr lang="en-GB"/>
          </a:p>
        </p:txBody>
      </p:sp>
    </p:spTree>
    <p:extLst>
      <p:ext uri="{BB962C8B-B14F-4D97-AF65-F5344CB8AC3E}">
        <p14:creationId xmlns:p14="http://schemas.microsoft.com/office/powerpoint/2010/main" val="4023412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2pPr>
      <a:lvl3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3pPr>
      <a:lvl4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4pPr>
      <a:lvl5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5pPr>
      <a:lvl6pPr marL="4572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6pPr>
      <a:lvl7pPr marL="9144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7pPr>
      <a:lvl8pPr marL="13716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8pPr>
      <a:lvl9pPr marL="18288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customXml" Target="../ink/ink3.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customXml" Target="../ink/ink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22.png"/><Relationship Id="rId4" Type="http://schemas.openxmlformats.org/officeDocument/2006/relationships/customXml" Target="../ink/ink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omensaid.scot/wp-content/uploads/2022/04/SWA-response-to-Scottish-Crime-and-Justice-Survey-consultation.pd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customXml" Target="../ink/ink11.xml"/><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customXml" Target="../ink/ink10.xml"/><Relationship Id="rId5" Type="http://schemas.openxmlformats.org/officeDocument/2006/relationships/customXml" Target="../ink/ink7.xml"/><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customXml" Target="../ink/ink9.xml"/><Relationship Id="rId1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016/j.worlddev.2012.12.017" TargetMode="External"/><Relationship Id="rId2" Type="http://schemas.openxmlformats.org/officeDocument/2006/relationships/hyperlink" Target="https://womensaid.scot/wp-content/uploads/2022/04/SWA-response-to-Scottish-Crime-and-Justice-Survey-consultation.pdf"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doi.org/10.1177/00491241231176851"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7ABDC9-8F83-9C15-4CFE-1D3EC6EA30A8}"/>
              </a:ext>
            </a:extLst>
          </p:cNvPr>
          <p:cNvSpPr/>
          <p:nvPr/>
        </p:nvSpPr>
        <p:spPr>
          <a:xfrm>
            <a:off x="0" y="5600002"/>
            <a:ext cx="12192000" cy="15373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4A1BD0-581D-F34A-9E07-6CC5718D18F0}"/>
              </a:ext>
            </a:extLst>
          </p:cNvPr>
          <p:cNvSpPr>
            <a:spLocks noGrp="1"/>
          </p:cNvSpPr>
          <p:nvPr>
            <p:ph type="ctrTitle"/>
          </p:nvPr>
        </p:nvSpPr>
        <p:spPr>
          <a:xfrm>
            <a:off x="1104900" y="1717904"/>
            <a:ext cx="9982200" cy="2002505"/>
          </a:xfrm>
        </p:spPr>
        <p:txBody>
          <a:bodyPr/>
          <a:lstStyle/>
          <a:p>
            <a:r>
              <a:rPr lang="en-GB" dirty="0">
                <a:latin typeface="Rockwell Light" panose="02040303020102020203" pitchFamily="18" charset="0"/>
              </a:rPr>
              <a:t>What do I look for in a survey dataset as a (crime survey) data user?</a:t>
            </a:r>
          </a:p>
        </p:txBody>
      </p:sp>
      <p:sp>
        <p:nvSpPr>
          <p:cNvPr id="3" name="Subtitle 2">
            <a:extLst>
              <a:ext uri="{FF2B5EF4-FFF2-40B4-BE49-F238E27FC236}">
                <a16:creationId xmlns:a16="http://schemas.microsoft.com/office/drawing/2014/main" id="{948A33B5-C24E-77A4-86EC-E52381EA0088}"/>
              </a:ext>
            </a:extLst>
          </p:cNvPr>
          <p:cNvSpPr>
            <a:spLocks noGrp="1"/>
          </p:cNvSpPr>
          <p:nvPr>
            <p:ph type="subTitle" idx="1"/>
          </p:nvPr>
        </p:nvSpPr>
        <p:spPr>
          <a:xfrm>
            <a:off x="609600" y="3874421"/>
            <a:ext cx="9982200" cy="1280160"/>
          </a:xfrm>
        </p:spPr>
        <p:txBody>
          <a:bodyPr/>
          <a:lstStyle/>
          <a:p>
            <a:endParaRPr lang="en-GB" dirty="0"/>
          </a:p>
          <a:p>
            <a:r>
              <a:rPr lang="en-GB" dirty="0"/>
              <a:t>Survey Practice Forum: Challenges and Opportunities for Social Survey Data Collection in Scotland</a:t>
            </a:r>
          </a:p>
          <a:p>
            <a:endParaRPr lang="en-GB" dirty="0"/>
          </a:p>
          <a:p>
            <a:endParaRPr lang="en-GB" sz="800" dirty="0"/>
          </a:p>
          <a:p>
            <a:endParaRPr lang="en-GB" sz="800" dirty="0"/>
          </a:p>
          <a:p>
            <a:r>
              <a:rPr lang="en-GB" sz="1800" dirty="0">
                <a:solidFill>
                  <a:schemeClr val="accent1"/>
                </a:solidFill>
              </a:rPr>
              <a:t>Ben Matthews | University of Stirling</a:t>
            </a:r>
          </a:p>
        </p:txBody>
      </p:sp>
      <p:pic>
        <p:nvPicPr>
          <p:cNvPr id="5" name="Picture 4" descr="A green text on a white background&#10;&#10;Description automatically generated">
            <a:extLst>
              <a:ext uri="{FF2B5EF4-FFF2-40B4-BE49-F238E27FC236}">
                <a16:creationId xmlns:a16="http://schemas.microsoft.com/office/drawing/2014/main" id="{1D10CA14-90A8-B731-3150-00E951DFD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5908025"/>
            <a:ext cx="2781300" cy="691647"/>
          </a:xfrm>
          <a:prstGeom prst="rect">
            <a:avLst/>
          </a:prstGeom>
        </p:spPr>
      </p:pic>
    </p:spTree>
    <p:extLst>
      <p:ext uri="{BB962C8B-B14F-4D97-AF65-F5344CB8AC3E}">
        <p14:creationId xmlns:p14="http://schemas.microsoft.com/office/powerpoint/2010/main" val="3657962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E35C5-4DFC-399A-16A2-607D82B5C374}"/>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91A5F6-85FA-976C-1ADB-87AC475D0A0A}"/>
              </a:ext>
            </a:extLst>
          </p:cNvPr>
          <p:cNvSpPr>
            <a:spLocks noGrp="1"/>
          </p:cNvSpPr>
          <p:nvPr>
            <p:ph sz="half" idx="2"/>
          </p:nvPr>
        </p:nvSpPr>
        <p:spPr/>
        <p:txBody>
          <a:bodyPr/>
          <a:lstStyle/>
          <a:p>
            <a:endParaRPr lang="en-GB" dirty="0"/>
          </a:p>
        </p:txBody>
      </p:sp>
      <p:sp>
        <p:nvSpPr>
          <p:cNvPr id="5" name="Title 4">
            <a:extLst>
              <a:ext uri="{FF2B5EF4-FFF2-40B4-BE49-F238E27FC236}">
                <a16:creationId xmlns:a16="http://schemas.microsoft.com/office/drawing/2014/main" id="{C30E357C-AFBD-A939-6531-208AEB36C1A3}"/>
              </a:ext>
            </a:extLst>
          </p:cNvPr>
          <p:cNvSpPr>
            <a:spLocks noGrp="1"/>
          </p:cNvSpPr>
          <p:nvPr>
            <p:ph type="title"/>
          </p:nvPr>
        </p:nvSpPr>
        <p:spPr/>
        <p:txBody>
          <a:bodyPr/>
          <a:lstStyle/>
          <a:p>
            <a:endParaRPr lang="en-GB"/>
          </a:p>
        </p:txBody>
      </p:sp>
      <p:sp>
        <p:nvSpPr>
          <p:cNvPr id="6" name="Content Placeholder 5">
            <a:extLst>
              <a:ext uri="{FF2B5EF4-FFF2-40B4-BE49-F238E27FC236}">
                <a16:creationId xmlns:a16="http://schemas.microsoft.com/office/drawing/2014/main" id="{92DDD0EB-44FD-C40C-FF50-F655EFF5676C}"/>
              </a:ext>
            </a:extLst>
          </p:cNvPr>
          <p:cNvSpPr>
            <a:spLocks noGrp="1"/>
          </p:cNvSpPr>
          <p:nvPr>
            <p:ph sz="half" idx="1"/>
          </p:nvPr>
        </p:nvSpPr>
        <p:spPr/>
        <p:txBody>
          <a:bodyPr/>
          <a:lstStyle/>
          <a:p>
            <a:endParaRPr lang="en-GB"/>
          </a:p>
        </p:txBody>
      </p:sp>
      <p:pic>
        <p:nvPicPr>
          <p:cNvPr id="8" name="Picture 7">
            <a:extLst>
              <a:ext uri="{FF2B5EF4-FFF2-40B4-BE49-F238E27FC236}">
                <a16:creationId xmlns:a16="http://schemas.microsoft.com/office/drawing/2014/main" id="{2210B13F-E670-9AAB-3C4E-05F617AA0826}"/>
              </a:ext>
            </a:extLst>
          </p:cNvPr>
          <p:cNvPicPr>
            <a:picLocks noChangeAspect="1"/>
          </p:cNvPicPr>
          <p:nvPr/>
        </p:nvPicPr>
        <p:blipFill>
          <a:blip r:embed="rId2"/>
          <a:stretch>
            <a:fillRect/>
          </a:stretch>
        </p:blipFill>
        <p:spPr>
          <a:xfrm>
            <a:off x="1709266" y="277478"/>
            <a:ext cx="8773467" cy="6303043"/>
          </a:xfrm>
          <a:prstGeom prst="rect">
            <a:avLst/>
          </a:prstGeom>
        </p:spPr>
      </p:pic>
    </p:spTree>
    <p:extLst>
      <p:ext uri="{BB962C8B-B14F-4D97-AF65-F5344CB8AC3E}">
        <p14:creationId xmlns:p14="http://schemas.microsoft.com/office/powerpoint/2010/main" val="4118137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241ED-78FE-6E41-8FB9-D00AC1CA730D}"/>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A510610-152B-C0D2-0F51-CEAD5D165046}"/>
              </a:ext>
            </a:extLst>
          </p:cNvPr>
          <p:cNvSpPr>
            <a:spLocks noGrp="1"/>
          </p:cNvSpPr>
          <p:nvPr>
            <p:ph sz="half" idx="2"/>
          </p:nvPr>
        </p:nvSpPr>
        <p:spPr/>
        <p:txBody>
          <a:bodyPr/>
          <a:lstStyle/>
          <a:p>
            <a:endParaRPr lang="en-GB" dirty="0"/>
          </a:p>
        </p:txBody>
      </p:sp>
      <p:sp>
        <p:nvSpPr>
          <p:cNvPr id="5" name="Title 4">
            <a:extLst>
              <a:ext uri="{FF2B5EF4-FFF2-40B4-BE49-F238E27FC236}">
                <a16:creationId xmlns:a16="http://schemas.microsoft.com/office/drawing/2014/main" id="{29CC334F-F5A6-135D-70FD-98A79E857695}"/>
              </a:ext>
            </a:extLst>
          </p:cNvPr>
          <p:cNvSpPr>
            <a:spLocks noGrp="1"/>
          </p:cNvSpPr>
          <p:nvPr>
            <p:ph type="title"/>
          </p:nvPr>
        </p:nvSpPr>
        <p:spPr/>
        <p:txBody>
          <a:bodyPr/>
          <a:lstStyle/>
          <a:p>
            <a:endParaRPr lang="en-GB"/>
          </a:p>
        </p:txBody>
      </p:sp>
      <p:sp>
        <p:nvSpPr>
          <p:cNvPr id="6" name="Content Placeholder 5">
            <a:extLst>
              <a:ext uri="{FF2B5EF4-FFF2-40B4-BE49-F238E27FC236}">
                <a16:creationId xmlns:a16="http://schemas.microsoft.com/office/drawing/2014/main" id="{A47B35D5-5191-BC04-DF14-476C54B7B57B}"/>
              </a:ext>
            </a:extLst>
          </p:cNvPr>
          <p:cNvSpPr>
            <a:spLocks noGrp="1"/>
          </p:cNvSpPr>
          <p:nvPr>
            <p:ph sz="half" idx="1"/>
          </p:nvPr>
        </p:nvSpPr>
        <p:spPr/>
        <p:txBody>
          <a:bodyPr/>
          <a:lstStyle/>
          <a:p>
            <a:endParaRPr lang="en-GB"/>
          </a:p>
        </p:txBody>
      </p:sp>
      <p:pic>
        <p:nvPicPr>
          <p:cNvPr id="3" name="Picture 2">
            <a:extLst>
              <a:ext uri="{FF2B5EF4-FFF2-40B4-BE49-F238E27FC236}">
                <a16:creationId xmlns:a16="http://schemas.microsoft.com/office/drawing/2014/main" id="{7A17A21C-99AF-BDC0-3710-77D6F0D395B7}"/>
              </a:ext>
            </a:extLst>
          </p:cNvPr>
          <p:cNvPicPr>
            <a:picLocks noChangeAspect="1"/>
          </p:cNvPicPr>
          <p:nvPr/>
        </p:nvPicPr>
        <p:blipFill>
          <a:blip r:embed="rId2"/>
          <a:stretch>
            <a:fillRect/>
          </a:stretch>
        </p:blipFill>
        <p:spPr>
          <a:xfrm>
            <a:off x="838200" y="495300"/>
            <a:ext cx="9794772" cy="5867400"/>
          </a:xfrm>
          <a:prstGeom prst="rect">
            <a:avLst/>
          </a:prstGeom>
        </p:spPr>
      </p:pic>
      <p:sp>
        <p:nvSpPr>
          <p:cNvPr id="7" name="Rectangle 6">
            <a:extLst>
              <a:ext uri="{FF2B5EF4-FFF2-40B4-BE49-F238E27FC236}">
                <a16:creationId xmlns:a16="http://schemas.microsoft.com/office/drawing/2014/main" id="{97A25FFB-308F-746F-D323-2238FD13E5E1}"/>
              </a:ext>
            </a:extLst>
          </p:cNvPr>
          <p:cNvSpPr/>
          <p:nvPr/>
        </p:nvSpPr>
        <p:spPr>
          <a:xfrm>
            <a:off x="8267700" y="546100"/>
            <a:ext cx="2667000" cy="520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83357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F3941"/>
        </a:solidFill>
        <a:effectLst/>
      </p:bgPr>
    </p:bg>
    <p:spTree>
      <p:nvGrpSpPr>
        <p:cNvPr id="1" name="">
          <a:extLst>
            <a:ext uri="{FF2B5EF4-FFF2-40B4-BE49-F238E27FC236}">
              <a16:creationId xmlns:a16="http://schemas.microsoft.com/office/drawing/2014/main" id="{C652D638-8DA2-CEF9-8D7B-38A685D28B51}"/>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C0DA220-FEE2-0D33-1FD5-2A6647362716}"/>
              </a:ext>
            </a:extLst>
          </p:cNvPr>
          <p:cNvSpPr>
            <a:spLocks noGrp="1"/>
          </p:cNvSpPr>
          <p:nvPr>
            <p:ph sz="half" idx="2"/>
          </p:nvPr>
        </p:nvSpPr>
        <p:spPr/>
        <p:txBody>
          <a:bodyPr/>
          <a:lstStyle/>
          <a:p>
            <a:endParaRPr lang="en-GB" dirty="0"/>
          </a:p>
        </p:txBody>
      </p:sp>
      <p:sp>
        <p:nvSpPr>
          <p:cNvPr id="5" name="Title 4">
            <a:extLst>
              <a:ext uri="{FF2B5EF4-FFF2-40B4-BE49-F238E27FC236}">
                <a16:creationId xmlns:a16="http://schemas.microsoft.com/office/drawing/2014/main" id="{044B16D6-CC9D-91C1-0E96-F6F284640FF8}"/>
              </a:ext>
            </a:extLst>
          </p:cNvPr>
          <p:cNvSpPr>
            <a:spLocks noGrp="1"/>
          </p:cNvSpPr>
          <p:nvPr>
            <p:ph type="title"/>
          </p:nvPr>
        </p:nvSpPr>
        <p:spPr/>
        <p:txBody>
          <a:bodyPr/>
          <a:lstStyle/>
          <a:p>
            <a:endParaRPr lang="en-GB"/>
          </a:p>
        </p:txBody>
      </p:sp>
      <p:sp>
        <p:nvSpPr>
          <p:cNvPr id="6" name="Content Placeholder 5">
            <a:extLst>
              <a:ext uri="{FF2B5EF4-FFF2-40B4-BE49-F238E27FC236}">
                <a16:creationId xmlns:a16="http://schemas.microsoft.com/office/drawing/2014/main" id="{5CDA65D4-B1E0-4049-4F3B-27423FCD2B42}"/>
              </a:ext>
            </a:extLst>
          </p:cNvPr>
          <p:cNvSpPr>
            <a:spLocks noGrp="1"/>
          </p:cNvSpPr>
          <p:nvPr>
            <p:ph sz="half" idx="1"/>
          </p:nvPr>
        </p:nvSpPr>
        <p:spPr/>
        <p:txBody>
          <a:bodyPr/>
          <a:lstStyle/>
          <a:p>
            <a:endParaRPr lang="en-GB"/>
          </a:p>
        </p:txBody>
      </p:sp>
      <p:pic>
        <p:nvPicPr>
          <p:cNvPr id="3" name="Picture 2">
            <a:extLst>
              <a:ext uri="{FF2B5EF4-FFF2-40B4-BE49-F238E27FC236}">
                <a16:creationId xmlns:a16="http://schemas.microsoft.com/office/drawing/2014/main" id="{1E6AEB35-FE13-9084-01F0-B31132772C38}"/>
              </a:ext>
            </a:extLst>
          </p:cNvPr>
          <p:cNvPicPr>
            <a:picLocks noChangeAspect="1"/>
          </p:cNvPicPr>
          <p:nvPr/>
        </p:nvPicPr>
        <p:blipFill>
          <a:blip r:embed="rId2"/>
          <a:stretch>
            <a:fillRect/>
          </a:stretch>
        </p:blipFill>
        <p:spPr>
          <a:xfrm>
            <a:off x="461176" y="809259"/>
            <a:ext cx="11269648" cy="5239481"/>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F38B8849-FBC2-4AAD-6225-4D5567DCE01E}"/>
                  </a:ext>
                </a:extLst>
              </p14:cNvPr>
              <p14:cNvContentPartPr/>
              <p14:nvPr/>
            </p14:nvContentPartPr>
            <p14:xfrm>
              <a:off x="698180" y="5676660"/>
              <a:ext cx="365400" cy="26280"/>
            </p14:xfrm>
          </p:contentPart>
        </mc:Choice>
        <mc:Fallback xmlns="">
          <p:pic>
            <p:nvPicPr>
              <p:cNvPr id="9" name="Ink 8">
                <a:extLst>
                  <a:ext uri="{FF2B5EF4-FFF2-40B4-BE49-F238E27FC236}">
                    <a16:creationId xmlns:a16="http://schemas.microsoft.com/office/drawing/2014/main" id="{F38B8849-FBC2-4AAD-6225-4D5567DCE01E}"/>
                  </a:ext>
                </a:extLst>
              </p:cNvPr>
              <p:cNvPicPr/>
              <p:nvPr/>
            </p:nvPicPr>
            <p:blipFill>
              <a:blip r:embed="rId4"/>
              <a:stretch>
                <a:fillRect/>
              </a:stretch>
            </p:blipFill>
            <p:spPr>
              <a:xfrm>
                <a:off x="644540" y="5568660"/>
                <a:ext cx="473040" cy="241920"/>
              </a:xfrm>
              <a:prstGeom prst="rect">
                <a:avLst/>
              </a:prstGeom>
            </p:spPr>
          </p:pic>
        </mc:Fallback>
      </mc:AlternateContent>
    </p:spTree>
    <p:extLst>
      <p:ext uri="{BB962C8B-B14F-4D97-AF65-F5344CB8AC3E}">
        <p14:creationId xmlns:p14="http://schemas.microsoft.com/office/powerpoint/2010/main" val="3016627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B0CB3-C343-7C5A-1A7B-029F48AC6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2DD563-BD1D-2920-B46B-7FBE7ADE2502}"/>
              </a:ext>
            </a:extLst>
          </p:cNvPr>
          <p:cNvSpPr>
            <a:spLocks noGrp="1"/>
          </p:cNvSpPr>
          <p:nvPr>
            <p:ph type="title"/>
          </p:nvPr>
        </p:nvSpPr>
        <p:spPr/>
        <p:txBody>
          <a:bodyPr/>
          <a:lstStyle/>
          <a:p>
            <a:endParaRPr lang="en-GB"/>
          </a:p>
        </p:txBody>
      </p:sp>
      <p:sp>
        <p:nvSpPr>
          <p:cNvPr id="4" name="Content Placeholder 3">
            <a:extLst>
              <a:ext uri="{FF2B5EF4-FFF2-40B4-BE49-F238E27FC236}">
                <a16:creationId xmlns:a16="http://schemas.microsoft.com/office/drawing/2014/main" id="{53174F15-49FF-E801-484E-E5520676D7C0}"/>
              </a:ext>
            </a:extLst>
          </p:cNvPr>
          <p:cNvSpPr>
            <a:spLocks noGrp="1"/>
          </p:cNvSpPr>
          <p:nvPr>
            <p:ph sz="half" idx="2"/>
          </p:nvPr>
        </p:nvSpPr>
        <p:spPr/>
        <p:txBody>
          <a:bodyPr/>
          <a:lstStyle/>
          <a:p>
            <a:endParaRPr lang="en-GB"/>
          </a:p>
        </p:txBody>
      </p:sp>
      <p:sp>
        <p:nvSpPr>
          <p:cNvPr id="10" name="Content Placeholder 9">
            <a:extLst>
              <a:ext uri="{FF2B5EF4-FFF2-40B4-BE49-F238E27FC236}">
                <a16:creationId xmlns:a16="http://schemas.microsoft.com/office/drawing/2014/main" id="{44CFD9C0-A004-18C6-A8A0-7F5D057769A0}"/>
              </a:ext>
            </a:extLst>
          </p:cNvPr>
          <p:cNvSpPr>
            <a:spLocks noGrp="1"/>
          </p:cNvSpPr>
          <p:nvPr>
            <p:ph sz="half" idx="1"/>
          </p:nvPr>
        </p:nvSpPr>
        <p:spPr/>
        <p:txBody>
          <a:bodyPr/>
          <a:lstStyle/>
          <a:p>
            <a:endParaRPr lang="en-GB"/>
          </a:p>
        </p:txBody>
      </p:sp>
      <p:pic>
        <p:nvPicPr>
          <p:cNvPr id="18" name="Picture 17">
            <a:extLst>
              <a:ext uri="{FF2B5EF4-FFF2-40B4-BE49-F238E27FC236}">
                <a16:creationId xmlns:a16="http://schemas.microsoft.com/office/drawing/2014/main" id="{DA2AE782-BE05-36C7-3093-B39D1268EC81}"/>
              </a:ext>
            </a:extLst>
          </p:cNvPr>
          <p:cNvPicPr>
            <a:picLocks noChangeAspect="1"/>
          </p:cNvPicPr>
          <p:nvPr/>
        </p:nvPicPr>
        <p:blipFill>
          <a:blip r:embed="rId2"/>
          <a:stretch>
            <a:fillRect/>
          </a:stretch>
        </p:blipFill>
        <p:spPr>
          <a:xfrm>
            <a:off x="7349108" y="0"/>
            <a:ext cx="4842892" cy="6858000"/>
          </a:xfrm>
          <a:prstGeom prst="rect">
            <a:avLst/>
          </a:prstGeom>
        </p:spPr>
      </p:pic>
      <p:sp>
        <p:nvSpPr>
          <p:cNvPr id="26" name="Rectangle 25">
            <a:extLst>
              <a:ext uri="{FF2B5EF4-FFF2-40B4-BE49-F238E27FC236}">
                <a16:creationId xmlns:a16="http://schemas.microsoft.com/office/drawing/2014/main" id="{7CE00AC2-D22B-3C8C-E0C9-5A75CA2B396C}"/>
              </a:ext>
            </a:extLst>
          </p:cNvPr>
          <p:cNvSpPr/>
          <p:nvPr/>
        </p:nvSpPr>
        <p:spPr>
          <a:xfrm>
            <a:off x="1257300" y="2480419"/>
            <a:ext cx="4842892" cy="5118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1BB98637-518F-C6C2-E8C8-44227921542B}"/>
              </a:ext>
            </a:extLst>
          </p:cNvPr>
          <p:cNvPicPr>
            <a:picLocks noChangeAspect="1"/>
          </p:cNvPicPr>
          <p:nvPr/>
        </p:nvPicPr>
        <p:blipFill>
          <a:blip r:embed="rId3"/>
          <a:stretch>
            <a:fillRect/>
          </a:stretch>
        </p:blipFill>
        <p:spPr>
          <a:xfrm>
            <a:off x="250793" y="971119"/>
            <a:ext cx="3252799" cy="4856163"/>
          </a:xfrm>
          <a:prstGeom prst="rect">
            <a:avLst/>
          </a:prstGeom>
        </p:spPr>
      </p:pic>
      <p:pic>
        <p:nvPicPr>
          <p:cNvPr id="8" name="Picture 7">
            <a:extLst>
              <a:ext uri="{FF2B5EF4-FFF2-40B4-BE49-F238E27FC236}">
                <a16:creationId xmlns:a16="http://schemas.microsoft.com/office/drawing/2014/main" id="{D6242408-FB58-7342-F55E-6CE79ED579B8}"/>
              </a:ext>
            </a:extLst>
          </p:cNvPr>
          <p:cNvPicPr>
            <a:picLocks noChangeAspect="1"/>
          </p:cNvPicPr>
          <p:nvPr/>
        </p:nvPicPr>
        <p:blipFill>
          <a:blip r:embed="rId4"/>
          <a:stretch>
            <a:fillRect/>
          </a:stretch>
        </p:blipFill>
        <p:spPr>
          <a:xfrm>
            <a:off x="3630592" y="971119"/>
            <a:ext cx="3484803" cy="4915761"/>
          </a:xfrm>
          <a:prstGeom prst="rect">
            <a:avLst/>
          </a:prstGeom>
        </p:spPr>
      </p:pic>
    </p:spTree>
    <p:extLst>
      <p:ext uri="{BB962C8B-B14F-4D97-AF65-F5344CB8AC3E}">
        <p14:creationId xmlns:p14="http://schemas.microsoft.com/office/powerpoint/2010/main" val="1337437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327B-0A6F-62F4-52FD-9C09B91B9F59}"/>
              </a:ext>
            </a:extLst>
          </p:cNvPr>
          <p:cNvSpPr>
            <a:spLocks noGrp="1"/>
          </p:cNvSpPr>
          <p:nvPr>
            <p:ph type="title"/>
          </p:nvPr>
        </p:nvSpPr>
        <p:spPr/>
        <p:txBody>
          <a:bodyPr/>
          <a:lstStyle/>
          <a:p>
            <a:endParaRPr lang="en-GB"/>
          </a:p>
        </p:txBody>
      </p:sp>
      <p:sp>
        <p:nvSpPr>
          <p:cNvPr id="4" name="Content Placeholder 3">
            <a:extLst>
              <a:ext uri="{FF2B5EF4-FFF2-40B4-BE49-F238E27FC236}">
                <a16:creationId xmlns:a16="http://schemas.microsoft.com/office/drawing/2014/main" id="{5F136C57-B551-1B38-D879-9D224EC31363}"/>
              </a:ext>
            </a:extLst>
          </p:cNvPr>
          <p:cNvSpPr>
            <a:spLocks noGrp="1"/>
          </p:cNvSpPr>
          <p:nvPr>
            <p:ph sz="half" idx="2"/>
          </p:nvPr>
        </p:nvSpPr>
        <p:spPr/>
        <p:txBody>
          <a:bodyPr/>
          <a:lstStyle/>
          <a:p>
            <a:endParaRPr lang="en-GB"/>
          </a:p>
        </p:txBody>
      </p:sp>
      <p:sp>
        <p:nvSpPr>
          <p:cNvPr id="10" name="Content Placeholder 9">
            <a:extLst>
              <a:ext uri="{FF2B5EF4-FFF2-40B4-BE49-F238E27FC236}">
                <a16:creationId xmlns:a16="http://schemas.microsoft.com/office/drawing/2014/main" id="{40F8E628-4508-B206-1F09-7014B6A0C151}"/>
              </a:ext>
            </a:extLst>
          </p:cNvPr>
          <p:cNvSpPr>
            <a:spLocks noGrp="1"/>
          </p:cNvSpPr>
          <p:nvPr>
            <p:ph sz="half" idx="1"/>
          </p:nvPr>
        </p:nvSpPr>
        <p:spPr/>
        <p:txBody>
          <a:bodyPr/>
          <a:lstStyle/>
          <a:p>
            <a:endParaRPr lang="en-GB"/>
          </a:p>
        </p:txBody>
      </p:sp>
      <p:pic>
        <p:nvPicPr>
          <p:cNvPr id="18" name="Picture 17">
            <a:extLst>
              <a:ext uri="{FF2B5EF4-FFF2-40B4-BE49-F238E27FC236}">
                <a16:creationId xmlns:a16="http://schemas.microsoft.com/office/drawing/2014/main" id="{FE7AB310-33E4-8A7F-C4FA-191FC36FC327}"/>
              </a:ext>
            </a:extLst>
          </p:cNvPr>
          <p:cNvPicPr>
            <a:picLocks noChangeAspect="1"/>
          </p:cNvPicPr>
          <p:nvPr/>
        </p:nvPicPr>
        <p:blipFill>
          <a:blip r:embed="rId2"/>
          <a:stretch>
            <a:fillRect/>
          </a:stretch>
        </p:blipFill>
        <p:spPr>
          <a:xfrm>
            <a:off x="7349108" y="0"/>
            <a:ext cx="4842892" cy="6858000"/>
          </a:xfrm>
          <a:prstGeom prst="rect">
            <a:avLst/>
          </a:prstGeom>
        </p:spPr>
      </p:pic>
      <p:pic>
        <p:nvPicPr>
          <p:cNvPr id="20" name="Picture 19">
            <a:extLst>
              <a:ext uri="{FF2B5EF4-FFF2-40B4-BE49-F238E27FC236}">
                <a16:creationId xmlns:a16="http://schemas.microsoft.com/office/drawing/2014/main" id="{35DC8124-68EA-8F81-09FD-88AA879290DC}"/>
              </a:ext>
            </a:extLst>
          </p:cNvPr>
          <p:cNvPicPr>
            <a:picLocks noChangeAspect="1"/>
          </p:cNvPicPr>
          <p:nvPr/>
        </p:nvPicPr>
        <p:blipFill>
          <a:blip r:embed="rId3"/>
          <a:srcRect b="16918"/>
          <a:stretch/>
        </p:blipFill>
        <p:spPr>
          <a:xfrm>
            <a:off x="748034" y="625725"/>
            <a:ext cx="5799708" cy="2105982"/>
          </a:xfrm>
          <a:prstGeom prst="rect">
            <a:avLst/>
          </a:prstGeom>
        </p:spPr>
      </p:pic>
      <p:grpSp>
        <p:nvGrpSpPr>
          <p:cNvPr id="22" name="Group 21">
            <a:extLst>
              <a:ext uri="{FF2B5EF4-FFF2-40B4-BE49-F238E27FC236}">
                <a16:creationId xmlns:a16="http://schemas.microsoft.com/office/drawing/2014/main" id="{03585C0D-4EFA-156D-142D-D3E357F5D484}"/>
              </a:ext>
            </a:extLst>
          </p:cNvPr>
          <p:cNvGrpSpPr/>
          <p:nvPr/>
        </p:nvGrpSpPr>
        <p:grpSpPr>
          <a:xfrm>
            <a:off x="748034" y="3114350"/>
            <a:ext cx="5726039" cy="3197550"/>
            <a:chOff x="711200" y="2689137"/>
            <a:chExt cx="5726039" cy="3197550"/>
          </a:xfrm>
        </p:grpSpPr>
        <p:pic>
          <p:nvPicPr>
            <p:cNvPr id="5" name="Picture 4">
              <a:extLst>
                <a:ext uri="{FF2B5EF4-FFF2-40B4-BE49-F238E27FC236}">
                  <a16:creationId xmlns:a16="http://schemas.microsoft.com/office/drawing/2014/main" id="{A5BCEF4B-9E82-4573-838D-96AC2B0B217E}"/>
                </a:ext>
              </a:extLst>
            </p:cNvPr>
            <p:cNvPicPr>
              <a:picLocks noChangeAspect="1"/>
            </p:cNvPicPr>
            <p:nvPr/>
          </p:nvPicPr>
          <p:blipFill>
            <a:blip r:embed="rId4"/>
            <a:srcRect b="57917"/>
            <a:stretch/>
          </p:blipFill>
          <p:spPr>
            <a:xfrm>
              <a:off x="711200" y="2689137"/>
              <a:ext cx="5726039" cy="1773135"/>
            </a:xfrm>
            <a:prstGeom prst="rect">
              <a:avLst/>
            </a:prstGeom>
          </p:spPr>
        </p:pic>
        <p:pic>
          <p:nvPicPr>
            <p:cNvPr id="21" name="Picture 20">
              <a:extLst>
                <a:ext uri="{FF2B5EF4-FFF2-40B4-BE49-F238E27FC236}">
                  <a16:creationId xmlns:a16="http://schemas.microsoft.com/office/drawing/2014/main" id="{45CA005A-5B43-E583-5785-5CAB2B1BED24}"/>
                </a:ext>
              </a:extLst>
            </p:cNvPr>
            <p:cNvPicPr>
              <a:picLocks noChangeAspect="1"/>
            </p:cNvPicPr>
            <p:nvPr/>
          </p:nvPicPr>
          <p:blipFill>
            <a:blip r:embed="rId4"/>
            <a:srcRect t="34560"/>
            <a:stretch/>
          </p:blipFill>
          <p:spPr>
            <a:xfrm>
              <a:off x="711200" y="3129439"/>
              <a:ext cx="5726039" cy="2757248"/>
            </a:xfrm>
            <a:prstGeom prst="rect">
              <a:avLst/>
            </a:prstGeom>
          </p:spPr>
        </p:pic>
      </p:grpSp>
      <mc:AlternateContent xmlns:mc="http://schemas.openxmlformats.org/markup-compatibility/2006">
        <mc:Choice xmlns:p14="http://schemas.microsoft.com/office/powerpoint/2010/main" Requires="p14">
          <p:contentPart p14:bwMode="auto" r:id="rId5">
            <p14:nvContentPartPr>
              <p14:cNvPr id="23" name="Ink 22">
                <a:extLst>
                  <a:ext uri="{FF2B5EF4-FFF2-40B4-BE49-F238E27FC236}">
                    <a16:creationId xmlns:a16="http://schemas.microsoft.com/office/drawing/2014/main" id="{1337F463-8C76-0B92-880F-0822CE77BFF9}"/>
                  </a:ext>
                </a:extLst>
              </p14:cNvPr>
              <p14:cNvContentPartPr/>
              <p14:nvPr/>
            </p14:nvContentPartPr>
            <p14:xfrm>
              <a:off x="877824" y="3657312"/>
              <a:ext cx="4852800" cy="53280"/>
            </p14:xfrm>
          </p:contentPart>
        </mc:Choice>
        <mc:Fallback>
          <p:pic>
            <p:nvPicPr>
              <p:cNvPr id="23" name="Ink 22">
                <a:extLst>
                  <a:ext uri="{FF2B5EF4-FFF2-40B4-BE49-F238E27FC236}">
                    <a16:creationId xmlns:a16="http://schemas.microsoft.com/office/drawing/2014/main" id="{1337F463-8C76-0B92-880F-0822CE77BFF9}"/>
                  </a:ext>
                </a:extLst>
              </p:cNvPr>
              <p:cNvPicPr/>
              <p:nvPr/>
            </p:nvPicPr>
            <p:blipFill>
              <a:blip r:embed="rId6"/>
              <a:stretch>
                <a:fillRect/>
              </a:stretch>
            </p:blipFill>
            <p:spPr>
              <a:xfrm>
                <a:off x="823824" y="3549312"/>
                <a:ext cx="496044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4" name="Ink 23">
                <a:extLst>
                  <a:ext uri="{FF2B5EF4-FFF2-40B4-BE49-F238E27FC236}">
                    <a16:creationId xmlns:a16="http://schemas.microsoft.com/office/drawing/2014/main" id="{7DE6B63A-4DDE-F455-A057-C7DBB39BD45A}"/>
                  </a:ext>
                </a:extLst>
              </p14:cNvPr>
              <p14:cNvContentPartPr/>
              <p14:nvPr/>
            </p14:nvContentPartPr>
            <p14:xfrm>
              <a:off x="859104" y="3962232"/>
              <a:ext cx="1699920" cy="61560"/>
            </p14:xfrm>
          </p:contentPart>
        </mc:Choice>
        <mc:Fallback>
          <p:pic>
            <p:nvPicPr>
              <p:cNvPr id="24" name="Ink 23">
                <a:extLst>
                  <a:ext uri="{FF2B5EF4-FFF2-40B4-BE49-F238E27FC236}">
                    <a16:creationId xmlns:a16="http://schemas.microsoft.com/office/drawing/2014/main" id="{7DE6B63A-4DDE-F455-A057-C7DBB39BD45A}"/>
                  </a:ext>
                </a:extLst>
              </p:cNvPr>
              <p:cNvPicPr/>
              <p:nvPr/>
            </p:nvPicPr>
            <p:blipFill>
              <a:blip r:embed="rId8"/>
              <a:stretch>
                <a:fillRect/>
              </a:stretch>
            </p:blipFill>
            <p:spPr>
              <a:xfrm>
                <a:off x="805104" y="3854232"/>
                <a:ext cx="1807560" cy="277200"/>
              </a:xfrm>
              <a:prstGeom prst="rect">
                <a:avLst/>
              </a:prstGeom>
            </p:spPr>
          </p:pic>
        </mc:Fallback>
      </mc:AlternateContent>
      <p:sp>
        <p:nvSpPr>
          <p:cNvPr id="26" name="Rectangle 25">
            <a:extLst>
              <a:ext uri="{FF2B5EF4-FFF2-40B4-BE49-F238E27FC236}">
                <a16:creationId xmlns:a16="http://schemas.microsoft.com/office/drawing/2014/main" id="{F18499E7-71D3-54F7-B11E-F5E8B5DB07A2}"/>
              </a:ext>
            </a:extLst>
          </p:cNvPr>
          <p:cNvSpPr/>
          <p:nvPr/>
        </p:nvSpPr>
        <p:spPr>
          <a:xfrm>
            <a:off x="1257300" y="2480419"/>
            <a:ext cx="4842892" cy="5118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9621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BE981-FCC2-3DD7-50A6-352914FF96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45E227-E752-0E92-4738-EAA0AC6B0808}"/>
              </a:ext>
            </a:extLst>
          </p:cNvPr>
          <p:cNvSpPr>
            <a:spLocks noGrp="1"/>
          </p:cNvSpPr>
          <p:nvPr>
            <p:ph type="title"/>
          </p:nvPr>
        </p:nvSpPr>
        <p:spPr/>
        <p:txBody>
          <a:bodyPr/>
          <a:lstStyle/>
          <a:p>
            <a:endParaRPr lang="en-GB"/>
          </a:p>
        </p:txBody>
      </p:sp>
      <p:sp>
        <p:nvSpPr>
          <p:cNvPr id="4" name="Content Placeholder 3">
            <a:extLst>
              <a:ext uri="{FF2B5EF4-FFF2-40B4-BE49-F238E27FC236}">
                <a16:creationId xmlns:a16="http://schemas.microsoft.com/office/drawing/2014/main" id="{78A923AD-3CB0-E71C-D1BF-E6EB7AEA2623}"/>
              </a:ext>
            </a:extLst>
          </p:cNvPr>
          <p:cNvSpPr>
            <a:spLocks noGrp="1"/>
          </p:cNvSpPr>
          <p:nvPr>
            <p:ph sz="half" idx="2"/>
          </p:nvPr>
        </p:nvSpPr>
        <p:spPr/>
        <p:txBody>
          <a:bodyPr/>
          <a:lstStyle/>
          <a:p>
            <a:endParaRPr lang="en-GB"/>
          </a:p>
        </p:txBody>
      </p:sp>
      <p:sp>
        <p:nvSpPr>
          <p:cNvPr id="10" name="Content Placeholder 9">
            <a:extLst>
              <a:ext uri="{FF2B5EF4-FFF2-40B4-BE49-F238E27FC236}">
                <a16:creationId xmlns:a16="http://schemas.microsoft.com/office/drawing/2014/main" id="{6ECA86F6-9EB3-D0D1-4003-DE35E4F5DD79}"/>
              </a:ext>
            </a:extLst>
          </p:cNvPr>
          <p:cNvSpPr>
            <a:spLocks noGrp="1"/>
          </p:cNvSpPr>
          <p:nvPr>
            <p:ph sz="half" idx="1"/>
          </p:nvPr>
        </p:nvSpPr>
        <p:spPr/>
        <p:txBody>
          <a:bodyPr/>
          <a:lstStyle/>
          <a:p>
            <a:endParaRPr lang="en-GB"/>
          </a:p>
        </p:txBody>
      </p:sp>
      <p:pic>
        <p:nvPicPr>
          <p:cNvPr id="7" name="Picture 6">
            <a:extLst>
              <a:ext uri="{FF2B5EF4-FFF2-40B4-BE49-F238E27FC236}">
                <a16:creationId xmlns:a16="http://schemas.microsoft.com/office/drawing/2014/main" id="{C15F60AE-6171-560E-E35D-4FEB8B2C5DF9}"/>
              </a:ext>
            </a:extLst>
          </p:cNvPr>
          <p:cNvPicPr>
            <a:picLocks noChangeAspect="1"/>
          </p:cNvPicPr>
          <p:nvPr/>
        </p:nvPicPr>
        <p:blipFill>
          <a:blip r:embed="rId2"/>
          <a:srcRect b="9420"/>
          <a:stretch/>
        </p:blipFill>
        <p:spPr>
          <a:xfrm>
            <a:off x="392130" y="1144588"/>
            <a:ext cx="6273666" cy="4841939"/>
          </a:xfrm>
          <a:prstGeom prst="rect">
            <a:avLst/>
          </a:prstGeom>
        </p:spPr>
      </p:pic>
      <p:pic>
        <p:nvPicPr>
          <p:cNvPr id="9" name="Picture 8">
            <a:extLst>
              <a:ext uri="{FF2B5EF4-FFF2-40B4-BE49-F238E27FC236}">
                <a16:creationId xmlns:a16="http://schemas.microsoft.com/office/drawing/2014/main" id="{764CC365-42CF-34C3-309E-1B6017DACD9C}"/>
              </a:ext>
            </a:extLst>
          </p:cNvPr>
          <p:cNvPicPr>
            <a:picLocks noChangeAspect="1"/>
          </p:cNvPicPr>
          <p:nvPr/>
        </p:nvPicPr>
        <p:blipFill>
          <a:blip r:embed="rId3"/>
          <a:stretch>
            <a:fillRect/>
          </a:stretch>
        </p:blipFill>
        <p:spPr>
          <a:xfrm>
            <a:off x="7312269" y="0"/>
            <a:ext cx="4879731" cy="6858000"/>
          </a:xfrm>
          <a:prstGeom prst="rect">
            <a:avLst/>
          </a:prstGeom>
        </p:spPr>
      </p:pic>
    </p:spTree>
    <p:extLst>
      <p:ext uri="{BB962C8B-B14F-4D97-AF65-F5344CB8AC3E}">
        <p14:creationId xmlns:p14="http://schemas.microsoft.com/office/powerpoint/2010/main" val="1130793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C22CB-44A1-B547-6776-9B206F5E41C5}"/>
            </a:ext>
          </a:extLst>
        </p:cNvPr>
        <p:cNvGrpSpPr/>
        <p:nvPr/>
      </p:nvGrpSpPr>
      <p:grpSpPr>
        <a:xfrm>
          <a:off x="0" y="0"/>
          <a:ext cx="0" cy="0"/>
          <a:chOff x="0" y="0"/>
          <a:chExt cx="0" cy="0"/>
        </a:xfrm>
      </p:grpSpPr>
      <p:pic>
        <p:nvPicPr>
          <p:cNvPr id="28" name="Picture 27">
            <a:extLst>
              <a:ext uri="{FF2B5EF4-FFF2-40B4-BE49-F238E27FC236}">
                <a16:creationId xmlns:a16="http://schemas.microsoft.com/office/drawing/2014/main" id="{A92F083E-81AE-5B6A-D310-75BAFFEB8222}"/>
              </a:ext>
            </a:extLst>
          </p:cNvPr>
          <p:cNvPicPr>
            <a:picLocks noChangeAspect="1"/>
          </p:cNvPicPr>
          <p:nvPr/>
        </p:nvPicPr>
        <p:blipFill>
          <a:blip r:embed="rId2"/>
          <a:stretch>
            <a:fillRect/>
          </a:stretch>
        </p:blipFill>
        <p:spPr>
          <a:xfrm>
            <a:off x="6009261" y="1156831"/>
            <a:ext cx="1697856" cy="2632840"/>
          </a:xfrm>
          <a:prstGeom prst="rect">
            <a:avLst/>
          </a:prstGeom>
        </p:spPr>
      </p:pic>
      <p:pic>
        <p:nvPicPr>
          <p:cNvPr id="26" name="Picture 25">
            <a:extLst>
              <a:ext uri="{FF2B5EF4-FFF2-40B4-BE49-F238E27FC236}">
                <a16:creationId xmlns:a16="http://schemas.microsoft.com/office/drawing/2014/main" id="{5EB39273-6EAC-5280-6399-04E4BBE46B4B}"/>
              </a:ext>
            </a:extLst>
          </p:cNvPr>
          <p:cNvPicPr>
            <a:picLocks noChangeAspect="1"/>
          </p:cNvPicPr>
          <p:nvPr/>
        </p:nvPicPr>
        <p:blipFill>
          <a:blip r:embed="rId3"/>
          <a:stretch>
            <a:fillRect/>
          </a:stretch>
        </p:blipFill>
        <p:spPr>
          <a:xfrm>
            <a:off x="3961034" y="1432023"/>
            <a:ext cx="1600016" cy="2340880"/>
          </a:xfrm>
          <a:prstGeom prst="rect">
            <a:avLst/>
          </a:prstGeom>
        </p:spPr>
      </p:pic>
      <p:pic>
        <p:nvPicPr>
          <p:cNvPr id="30" name="Picture 29">
            <a:extLst>
              <a:ext uri="{FF2B5EF4-FFF2-40B4-BE49-F238E27FC236}">
                <a16:creationId xmlns:a16="http://schemas.microsoft.com/office/drawing/2014/main" id="{70D792BD-77D1-E221-E17C-B7D26F6AFDD4}"/>
              </a:ext>
            </a:extLst>
          </p:cNvPr>
          <p:cNvPicPr>
            <a:picLocks noChangeAspect="1"/>
          </p:cNvPicPr>
          <p:nvPr/>
        </p:nvPicPr>
        <p:blipFill>
          <a:blip r:embed="rId4"/>
          <a:stretch>
            <a:fillRect/>
          </a:stretch>
        </p:blipFill>
        <p:spPr>
          <a:xfrm>
            <a:off x="4490895" y="1016382"/>
            <a:ext cx="1785891" cy="2587466"/>
          </a:xfrm>
          <a:prstGeom prst="rect">
            <a:avLst/>
          </a:prstGeom>
        </p:spPr>
      </p:pic>
      <p:pic>
        <p:nvPicPr>
          <p:cNvPr id="32" name="Picture 31">
            <a:extLst>
              <a:ext uri="{FF2B5EF4-FFF2-40B4-BE49-F238E27FC236}">
                <a16:creationId xmlns:a16="http://schemas.microsoft.com/office/drawing/2014/main" id="{D94EBD51-A65C-FB20-19B4-0FEEC461EC33}"/>
              </a:ext>
            </a:extLst>
          </p:cNvPr>
          <p:cNvPicPr>
            <a:picLocks noChangeAspect="1"/>
          </p:cNvPicPr>
          <p:nvPr/>
        </p:nvPicPr>
        <p:blipFill>
          <a:blip r:embed="rId5"/>
          <a:stretch>
            <a:fillRect/>
          </a:stretch>
        </p:blipFill>
        <p:spPr>
          <a:xfrm>
            <a:off x="5472521" y="1065544"/>
            <a:ext cx="1912957" cy="2776873"/>
          </a:xfrm>
          <a:prstGeom prst="rect">
            <a:avLst/>
          </a:prstGeom>
        </p:spPr>
      </p:pic>
      <p:sp>
        <p:nvSpPr>
          <p:cNvPr id="2" name="Title 1">
            <a:extLst>
              <a:ext uri="{FF2B5EF4-FFF2-40B4-BE49-F238E27FC236}">
                <a16:creationId xmlns:a16="http://schemas.microsoft.com/office/drawing/2014/main" id="{29C5A0C7-B443-E0C5-90E2-95254B2CB3C4}"/>
              </a:ext>
            </a:extLst>
          </p:cNvPr>
          <p:cNvSpPr>
            <a:spLocks noGrp="1"/>
          </p:cNvSpPr>
          <p:nvPr>
            <p:ph type="title"/>
          </p:nvPr>
        </p:nvSpPr>
        <p:spPr>
          <a:xfrm>
            <a:off x="4651248" y="2250678"/>
            <a:ext cx="597408" cy="1325563"/>
          </a:xfrm>
        </p:spPr>
        <p:txBody>
          <a:bodyPr/>
          <a:lstStyle/>
          <a:p>
            <a:r>
              <a:rPr lang="en-GB" dirty="0"/>
              <a:t>?</a:t>
            </a:r>
          </a:p>
        </p:txBody>
      </p:sp>
      <p:sp>
        <p:nvSpPr>
          <p:cNvPr id="4" name="Content Placeholder 3">
            <a:extLst>
              <a:ext uri="{FF2B5EF4-FFF2-40B4-BE49-F238E27FC236}">
                <a16:creationId xmlns:a16="http://schemas.microsoft.com/office/drawing/2014/main" id="{442EC8E8-0BE9-E3BB-14D7-BE1AC36E4F26}"/>
              </a:ext>
            </a:extLst>
          </p:cNvPr>
          <p:cNvSpPr>
            <a:spLocks noGrp="1"/>
          </p:cNvSpPr>
          <p:nvPr>
            <p:ph sz="half" idx="2"/>
          </p:nvPr>
        </p:nvSpPr>
        <p:spPr/>
        <p:txBody>
          <a:bodyPr/>
          <a:lstStyle/>
          <a:p>
            <a:endParaRPr lang="en-GB"/>
          </a:p>
        </p:txBody>
      </p:sp>
      <p:pic>
        <p:nvPicPr>
          <p:cNvPr id="18" name="Picture 17">
            <a:extLst>
              <a:ext uri="{FF2B5EF4-FFF2-40B4-BE49-F238E27FC236}">
                <a16:creationId xmlns:a16="http://schemas.microsoft.com/office/drawing/2014/main" id="{598FD779-51A8-F070-89AB-099597176AC5}"/>
              </a:ext>
            </a:extLst>
          </p:cNvPr>
          <p:cNvPicPr>
            <a:picLocks noChangeAspect="1"/>
          </p:cNvPicPr>
          <p:nvPr/>
        </p:nvPicPr>
        <p:blipFill>
          <a:blip r:embed="rId6"/>
          <a:stretch>
            <a:fillRect/>
          </a:stretch>
        </p:blipFill>
        <p:spPr>
          <a:xfrm>
            <a:off x="573024" y="1525477"/>
            <a:ext cx="1653052" cy="2340880"/>
          </a:xfrm>
          <a:prstGeom prst="rect">
            <a:avLst/>
          </a:prstGeom>
        </p:spPr>
      </p:pic>
      <p:pic>
        <p:nvPicPr>
          <p:cNvPr id="7" name="Content Placeholder 6">
            <a:extLst>
              <a:ext uri="{FF2B5EF4-FFF2-40B4-BE49-F238E27FC236}">
                <a16:creationId xmlns:a16="http://schemas.microsoft.com/office/drawing/2014/main" id="{A6D31F08-A643-3647-E2CC-E3B82D4AE597}"/>
              </a:ext>
            </a:extLst>
          </p:cNvPr>
          <p:cNvPicPr>
            <a:picLocks noGrp="1" noChangeAspect="1"/>
          </p:cNvPicPr>
          <p:nvPr>
            <p:ph sz="half" idx="1"/>
          </p:nvPr>
        </p:nvPicPr>
        <p:blipFill rotWithShape="1">
          <a:blip r:embed="rId7"/>
          <a:srcRect l="482" t="1471" b="1"/>
          <a:stretch/>
        </p:blipFill>
        <p:spPr>
          <a:xfrm>
            <a:off x="9533046" y="1218375"/>
            <a:ext cx="1903050" cy="2647982"/>
          </a:xfrm>
          <a:prstGeom prst="rect">
            <a:avLst/>
          </a:prstGeom>
        </p:spPr>
      </p:pic>
      <p:sp>
        <p:nvSpPr>
          <p:cNvPr id="8" name="TextBox 7">
            <a:extLst>
              <a:ext uri="{FF2B5EF4-FFF2-40B4-BE49-F238E27FC236}">
                <a16:creationId xmlns:a16="http://schemas.microsoft.com/office/drawing/2014/main" id="{231071D1-062E-8B0E-3116-4872C856CD4E}"/>
              </a:ext>
            </a:extLst>
          </p:cNvPr>
          <p:cNvSpPr txBox="1"/>
          <p:nvPr/>
        </p:nvSpPr>
        <p:spPr>
          <a:xfrm>
            <a:off x="498358" y="4149590"/>
            <a:ext cx="3322320" cy="369332"/>
          </a:xfrm>
          <a:prstGeom prst="rect">
            <a:avLst/>
          </a:prstGeom>
          <a:noFill/>
        </p:spPr>
        <p:txBody>
          <a:bodyPr wrap="square" rtlCol="0">
            <a:spAutoFit/>
          </a:bodyPr>
          <a:lstStyle/>
          <a:p>
            <a:r>
              <a:rPr lang="en-GB" dirty="0"/>
              <a:t>‘Complete pooling’</a:t>
            </a:r>
          </a:p>
        </p:txBody>
      </p:sp>
      <p:sp>
        <p:nvSpPr>
          <p:cNvPr id="9" name="TextBox 8">
            <a:extLst>
              <a:ext uri="{FF2B5EF4-FFF2-40B4-BE49-F238E27FC236}">
                <a16:creationId xmlns:a16="http://schemas.microsoft.com/office/drawing/2014/main" id="{4496AD43-1832-4278-0667-DC1E50EB60DF}"/>
              </a:ext>
            </a:extLst>
          </p:cNvPr>
          <p:cNvSpPr txBox="1"/>
          <p:nvPr/>
        </p:nvSpPr>
        <p:spPr>
          <a:xfrm>
            <a:off x="9465574" y="4149590"/>
            <a:ext cx="3322320" cy="369332"/>
          </a:xfrm>
          <a:prstGeom prst="rect">
            <a:avLst/>
          </a:prstGeom>
          <a:noFill/>
        </p:spPr>
        <p:txBody>
          <a:bodyPr wrap="square" rtlCol="0">
            <a:spAutoFit/>
          </a:bodyPr>
          <a:lstStyle/>
          <a:p>
            <a:r>
              <a:rPr lang="en-GB" dirty="0"/>
              <a:t>‘No pooling’</a:t>
            </a:r>
          </a:p>
        </p:txBody>
      </p:sp>
      <p:sp>
        <p:nvSpPr>
          <p:cNvPr id="11" name="TextBox 10">
            <a:extLst>
              <a:ext uri="{FF2B5EF4-FFF2-40B4-BE49-F238E27FC236}">
                <a16:creationId xmlns:a16="http://schemas.microsoft.com/office/drawing/2014/main" id="{39221363-00FB-A2D7-3B11-C7EB61B48C76}"/>
              </a:ext>
            </a:extLst>
          </p:cNvPr>
          <p:cNvSpPr txBox="1"/>
          <p:nvPr/>
        </p:nvSpPr>
        <p:spPr>
          <a:xfrm>
            <a:off x="4884430" y="4136382"/>
            <a:ext cx="3322320" cy="369332"/>
          </a:xfrm>
          <a:prstGeom prst="rect">
            <a:avLst/>
          </a:prstGeom>
          <a:noFill/>
        </p:spPr>
        <p:txBody>
          <a:bodyPr wrap="square" rtlCol="0">
            <a:spAutoFit/>
          </a:bodyPr>
          <a:lstStyle/>
          <a:p>
            <a:r>
              <a:rPr lang="en-GB" dirty="0"/>
              <a:t>‘Partial pooling’</a:t>
            </a:r>
          </a:p>
        </p:txBody>
      </p:sp>
      <p:sp>
        <p:nvSpPr>
          <p:cNvPr id="12" name="Title 1">
            <a:extLst>
              <a:ext uri="{FF2B5EF4-FFF2-40B4-BE49-F238E27FC236}">
                <a16:creationId xmlns:a16="http://schemas.microsoft.com/office/drawing/2014/main" id="{6E9025CD-9CB9-CBCE-93AD-58D5AE90831D}"/>
              </a:ext>
            </a:extLst>
          </p:cNvPr>
          <p:cNvSpPr txBox="1">
            <a:spLocks/>
          </p:cNvSpPr>
          <p:nvPr/>
        </p:nvSpPr>
        <p:spPr bwMode="auto">
          <a:xfrm>
            <a:off x="4949952" y="2463204"/>
            <a:ext cx="597408"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Rockwell Light" panose="02040303020102020203" pitchFamily="18" charset="0"/>
                <a:ea typeface="+mj-ea"/>
                <a:cs typeface="+mj-cs"/>
              </a:defRPr>
            </a:lvl1pPr>
            <a:lvl2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2pPr>
            <a:lvl3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3pPr>
            <a:lvl4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4pPr>
            <a:lvl5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5pPr>
            <a:lvl6pPr marL="4572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6pPr>
            <a:lvl7pPr marL="9144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7pPr>
            <a:lvl8pPr marL="13716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8pPr>
            <a:lvl9pPr marL="18288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9pPr>
          </a:lstStyle>
          <a:p>
            <a:r>
              <a:rPr lang="en-GB" dirty="0"/>
              <a:t>?</a:t>
            </a:r>
          </a:p>
        </p:txBody>
      </p:sp>
      <p:sp>
        <p:nvSpPr>
          <p:cNvPr id="13" name="Title 1">
            <a:extLst>
              <a:ext uri="{FF2B5EF4-FFF2-40B4-BE49-F238E27FC236}">
                <a16:creationId xmlns:a16="http://schemas.microsoft.com/office/drawing/2014/main" id="{7C74409C-D0A1-EB7E-3A84-73D36019E835}"/>
              </a:ext>
            </a:extLst>
          </p:cNvPr>
          <p:cNvSpPr txBox="1">
            <a:spLocks/>
          </p:cNvSpPr>
          <p:nvPr/>
        </p:nvSpPr>
        <p:spPr bwMode="auto">
          <a:xfrm>
            <a:off x="5114544" y="1945481"/>
            <a:ext cx="597408"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Rockwell Light" panose="02040303020102020203" pitchFamily="18" charset="0"/>
                <a:ea typeface="+mj-ea"/>
                <a:cs typeface="+mj-cs"/>
              </a:defRPr>
            </a:lvl1pPr>
            <a:lvl2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2pPr>
            <a:lvl3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3pPr>
            <a:lvl4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4pPr>
            <a:lvl5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5pPr>
            <a:lvl6pPr marL="4572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6pPr>
            <a:lvl7pPr marL="9144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7pPr>
            <a:lvl8pPr marL="13716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8pPr>
            <a:lvl9pPr marL="18288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9pPr>
          </a:lstStyle>
          <a:p>
            <a:r>
              <a:rPr lang="en-GB"/>
              <a:t>?</a:t>
            </a:r>
            <a:endParaRPr lang="en-GB" dirty="0"/>
          </a:p>
        </p:txBody>
      </p:sp>
      <p:sp>
        <p:nvSpPr>
          <p:cNvPr id="14" name="Title 1">
            <a:extLst>
              <a:ext uri="{FF2B5EF4-FFF2-40B4-BE49-F238E27FC236}">
                <a16:creationId xmlns:a16="http://schemas.microsoft.com/office/drawing/2014/main" id="{34AF488A-C665-9604-4AB7-93A59AD624B1}"/>
              </a:ext>
            </a:extLst>
          </p:cNvPr>
          <p:cNvSpPr txBox="1">
            <a:spLocks/>
          </p:cNvSpPr>
          <p:nvPr/>
        </p:nvSpPr>
        <p:spPr bwMode="auto">
          <a:xfrm>
            <a:off x="5282153" y="2664547"/>
            <a:ext cx="597408"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Rockwell Light" panose="02040303020102020203" pitchFamily="18" charset="0"/>
                <a:ea typeface="+mj-ea"/>
                <a:cs typeface="+mj-cs"/>
              </a:defRPr>
            </a:lvl1pPr>
            <a:lvl2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2pPr>
            <a:lvl3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3pPr>
            <a:lvl4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4pPr>
            <a:lvl5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5pPr>
            <a:lvl6pPr marL="4572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6pPr>
            <a:lvl7pPr marL="9144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7pPr>
            <a:lvl8pPr marL="13716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8pPr>
            <a:lvl9pPr marL="18288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9pPr>
          </a:lstStyle>
          <a:p>
            <a:r>
              <a:rPr lang="en-GB">
                <a:solidFill>
                  <a:schemeClr val="bg1"/>
                </a:solidFill>
              </a:rPr>
              <a:t>?</a:t>
            </a:r>
            <a:endParaRPr lang="en-GB" dirty="0">
              <a:solidFill>
                <a:schemeClr val="bg1"/>
              </a:solidFill>
            </a:endParaRPr>
          </a:p>
        </p:txBody>
      </p:sp>
      <p:sp>
        <p:nvSpPr>
          <p:cNvPr id="15" name="Title 1">
            <a:extLst>
              <a:ext uri="{FF2B5EF4-FFF2-40B4-BE49-F238E27FC236}">
                <a16:creationId xmlns:a16="http://schemas.microsoft.com/office/drawing/2014/main" id="{8D635A4B-8CA5-08F5-233F-60863ADB6755}"/>
              </a:ext>
            </a:extLst>
          </p:cNvPr>
          <p:cNvSpPr txBox="1">
            <a:spLocks/>
          </p:cNvSpPr>
          <p:nvPr/>
        </p:nvSpPr>
        <p:spPr bwMode="auto">
          <a:xfrm>
            <a:off x="5422392" y="2120109"/>
            <a:ext cx="597408"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Rockwell Light" panose="02040303020102020203" pitchFamily="18" charset="0"/>
                <a:ea typeface="+mj-ea"/>
                <a:cs typeface="+mj-cs"/>
              </a:defRPr>
            </a:lvl1pPr>
            <a:lvl2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2pPr>
            <a:lvl3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3pPr>
            <a:lvl4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4pPr>
            <a:lvl5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5pPr>
            <a:lvl6pPr marL="4572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6pPr>
            <a:lvl7pPr marL="9144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7pPr>
            <a:lvl8pPr marL="13716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8pPr>
            <a:lvl9pPr marL="18288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9pPr>
          </a:lstStyle>
          <a:p>
            <a:r>
              <a:rPr lang="en-GB" dirty="0">
                <a:solidFill>
                  <a:schemeClr val="bg1"/>
                </a:solidFill>
              </a:rPr>
              <a:t>?</a:t>
            </a:r>
          </a:p>
        </p:txBody>
      </p:sp>
      <p:sp>
        <p:nvSpPr>
          <p:cNvPr id="16" name="Title 1">
            <a:extLst>
              <a:ext uri="{FF2B5EF4-FFF2-40B4-BE49-F238E27FC236}">
                <a16:creationId xmlns:a16="http://schemas.microsoft.com/office/drawing/2014/main" id="{A20EE12D-5163-E838-C438-B830E7809AC2}"/>
              </a:ext>
            </a:extLst>
          </p:cNvPr>
          <p:cNvSpPr txBox="1">
            <a:spLocks/>
          </p:cNvSpPr>
          <p:nvPr/>
        </p:nvSpPr>
        <p:spPr bwMode="auto">
          <a:xfrm>
            <a:off x="5681731" y="2540794"/>
            <a:ext cx="597408"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Rockwell Light" panose="02040303020102020203" pitchFamily="18" charset="0"/>
                <a:ea typeface="+mj-ea"/>
                <a:cs typeface="+mj-cs"/>
              </a:defRPr>
            </a:lvl1pPr>
            <a:lvl2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2pPr>
            <a:lvl3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3pPr>
            <a:lvl4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4pPr>
            <a:lvl5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5pPr>
            <a:lvl6pPr marL="4572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6pPr>
            <a:lvl7pPr marL="9144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7pPr>
            <a:lvl8pPr marL="13716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8pPr>
            <a:lvl9pPr marL="18288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9pPr>
          </a:lstStyle>
          <a:p>
            <a:endParaRPr lang="en-GB" dirty="0"/>
          </a:p>
        </p:txBody>
      </p:sp>
      <p:sp>
        <p:nvSpPr>
          <p:cNvPr id="19" name="Title 1">
            <a:extLst>
              <a:ext uri="{FF2B5EF4-FFF2-40B4-BE49-F238E27FC236}">
                <a16:creationId xmlns:a16="http://schemas.microsoft.com/office/drawing/2014/main" id="{5D5E929B-FD1B-CBF3-4091-61F8546AA381}"/>
              </a:ext>
            </a:extLst>
          </p:cNvPr>
          <p:cNvSpPr txBox="1">
            <a:spLocks/>
          </p:cNvSpPr>
          <p:nvPr/>
        </p:nvSpPr>
        <p:spPr bwMode="auto">
          <a:xfrm>
            <a:off x="6100074" y="2417041"/>
            <a:ext cx="597408"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Rockwell Light" panose="02040303020102020203" pitchFamily="18" charset="0"/>
                <a:ea typeface="+mj-ea"/>
                <a:cs typeface="+mj-cs"/>
              </a:defRPr>
            </a:lvl1pPr>
            <a:lvl2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2pPr>
            <a:lvl3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3pPr>
            <a:lvl4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4pPr>
            <a:lvl5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5pPr>
            <a:lvl6pPr marL="4572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6pPr>
            <a:lvl7pPr marL="9144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7pPr>
            <a:lvl8pPr marL="13716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8pPr>
            <a:lvl9pPr marL="18288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9pPr>
          </a:lstStyle>
          <a:p>
            <a:endParaRPr lang="en-GB" dirty="0"/>
          </a:p>
        </p:txBody>
      </p:sp>
      <p:sp>
        <p:nvSpPr>
          <p:cNvPr id="33" name="Title 1">
            <a:extLst>
              <a:ext uri="{FF2B5EF4-FFF2-40B4-BE49-F238E27FC236}">
                <a16:creationId xmlns:a16="http://schemas.microsoft.com/office/drawing/2014/main" id="{703669F7-DF3A-60A5-5132-6D2244BF6DD6}"/>
              </a:ext>
            </a:extLst>
          </p:cNvPr>
          <p:cNvSpPr txBox="1">
            <a:spLocks/>
          </p:cNvSpPr>
          <p:nvPr/>
        </p:nvSpPr>
        <p:spPr bwMode="auto">
          <a:xfrm>
            <a:off x="4777616" y="2144638"/>
            <a:ext cx="597408"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Rockwell Light" panose="02040303020102020203" pitchFamily="18" charset="0"/>
                <a:ea typeface="+mj-ea"/>
                <a:cs typeface="+mj-cs"/>
              </a:defRPr>
            </a:lvl1pPr>
            <a:lvl2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2pPr>
            <a:lvl3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3pPr>
            <a:lvl4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4pPr>
            <a:lvl5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5pPr>
            <a:lvl6pPr marL="4572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6pPr>
            <a:lvl7pPr marL="9144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7pPr>
            <a:lvl8pPr marL="13716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8pPr>
            <a:lvl9pPr marL="18288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9pPr>
          </a:lstStyle>
          <a:p>
            <a:r>
              <a:rPr lang="en-GB" dirty="0">
                <a:solidFill>
                  <a:schemeClr val="bg1"/>
                </a:solidFill>
              </a:rPr>
              <a:t>?</a:t>
            </a:r>
          </a:p>
        </p:txBody>
      </p:sp>
      <p:sp>
        <p:nvSpPr>
          <p:cNvPr id="34" name="Title 1">
            <a:extLst>
              <a:ext uri="{FF2B5EF4-FFF2-40B4-BE49-F238E27FC236}">
                <a16:creationId xmlns:a16="http://schemas.microsoft.com/office/drawing/2014/main" id="{D7524435-A4DD-8DF4-3264-4884537E8457}"/>
              </a:ext>
            </a:extLst>
          </p:cNvPr>
          <p:cNvSpPr txBox="1">
            <a:spLocks/>
          </p:cNvSpPr>
          <p:nvPr/>
        </p:nvSpPr>
        <p:spPr bwMode="auto">
          <a:xfrm>
            <a:off x="4901232" y="1406410"/>
            <a:ext cx="597408"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Rockwell Light" panose="02040303020102020203" pitchFamily="18" charset="0"/>
                <a:ea typeface="+mj-ea"/>
                <a:cs typeface="+mj-cs"/>
              </a:defRPr>
            </a:lvl1pPr>
            <a:lvl2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2pPr>
            <a:lvl3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3pPr>
            <a:lvl4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4pPr>
            <a:lvl5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5pPr>
            <a:lvl6pPr marL="4572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6pPr>
            <a:lvl7pPr marL="9144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7pPr>
            <a:lvl8pPr marL="13716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8pPr>
            <a:lvl9pPr marL="18288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9pPr>
          </a:lstStyle>
          <a:p>
            <a:r>
              <a:rPr lang="en-GB" dirty="0">
                <a:solidFill>
                  <a:schemeClr val="bg1"/>
                </a:solidFill>
              </a:rPr>
              <a:t>?</a:t>
            </a:r>
          </a:p>
        </p:txBody>
      </p:sp>
      <p:sp>
        <p:nvSpPr>
          <p:cNvPr id="35" name="Title 1">
            <a:extLst>
              <a:ext uri="{FF2B5EF4-FFF2-40B4-BE49-F238E27FC236}">
                <a16:creationId xmlns:a16="http://schemas.microsoft.com/office/drawing/2014/main" id="{8C7A9521-1C40-4827-9F17-5C78113A2FC6}"/>
              </a:ext>
            </a:extLst>
          </p:cNvPr>
          <p:cNvSpPr txBox="1">
            <a:spLocks/>
          </p:cNvSpPr>
          <p:nvPr/>
        </p:nvSpPr>
        <p:spPr bwMode="auto">
          <a:xfrm>
            <a:off x="5586941" y="1029408"/>
            <a:ext cx="597408"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Rockwell Light" panose="02040303020102020203" pitchFamily="18" charset="0"/>
                <a:ea typeface="+mj-ea"/>
                <a:cs typeface="+mj-cs"/>
              </a:defRPr>
            </a:lvl1pPr>
            <a:lvl2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2pPr>
            <a:lvl3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3pPr>
            <a:lvl4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4pPr>
            <a:lvl5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5pPr>
            <a:lvl6pPr marL="4572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6pPr>
            <a:lvl7pPr marL="9144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7pPr>
            <a:lvl8pPr marL="13716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8pPr>
            <a:lvl9pPr marL="18288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9pPr>
          </a:lstStyle>
          <a:p>
            <a:r>
              <a:rPr lang="en-GB" dirty="0">
                <a:solidFill>
                  <a:schemeClr val="bg1"/>
                </a:solidFill>
              </a:rPr>
              <a:t>?</a:t>
            </a:r>
          </a:p>
        </p:txBody>
      </p:sp>
      <p:sp>
        <p:nvSpPr>
          <p:cNvPr id="36" name="Title 1">
            <a:extLst>
              <a:ext uri="{FF2B5EF4-FFF2-40B4-BE49-F238E27FC236}">
                <a16:creationId xmlns:a16="http://schemas.microsoft.com/office/drawing/2014/main" id="{4F81E1E8-33D6-E52F-3610-F973905CA025}"/>
              </a:ext>
            </a:extLst>
          </p:cNvPr>
          <p:cNvSpPr txBox="1">
            <a:spLocks/>
          </p:cNvSpPr>
          <p:nvPr/>
        </p:nvSpPr>
        <p:spPr bwMode="auto">
          <a:xfrm>
            <a:off x="6170470" y="1052941"/>
            <a:ext cx="597408"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Rockwell Light" panose="02040303020102020203" pitchFamily="18" charset="0"/>
                <a:ea typeface="+mj-ea"/>
                <a:cs typeface="+mj-cs"/>
              </a:defRPr>
            </a:lvl1pPr>
            <a:lvl2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2pPr>
            <a:lvl3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3pPr>
            <a:lvl4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4pPr>
            <a:lvl5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5pPr>
            <a:lvl6pPr marL="4572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6pPr>
            <a:lvl7pPr marL="9144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7pPr>
            <a:lvl8pPr marL="13716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8pPr>
            <a:lvl9pPr marL="18288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9pPr>
          </a:lstStyle>
          <a:p>
            <a:r>
              <a:rPr lang="en-GB" dirty="0">
                <a:solidFill>
                  <a:schemeClr val="bg1"/>
                </a:solidFill>
              </a:rPr>
              <a:t>?</a:t>
            </a:r>
          </a:p>
        </p:txBody>
      </p:sp>
      <p:sp>
        <p:nvSpPr>
          <p:cNvPr id="37" name="Title 1">
            <a:extLst>
              <a:ext uri="{FF2B5EF4-FFF2-40B4-BE49-F238E27FC236}">
                <a16:creationId xmlns:a16="http://schemas.microsoft.com/office/drawing/2014/main" id="{D4EBE633-3E82-8F60-B64E-468CB1FAE30F}"/>
              </a:ext>
            </a:extLst>
          </p:cNvPr>
          <p:cNvSpPr txBox="1">
            <a:spLocks/>
          </p:cNvSpPr>
          <p:nvPr/>
        </p:nvSpPr>
        <p:spPr bwMode="auto">
          <a:xfrm>
            <a:off x="4456796" y="2658963"/>
            <a:ext cx="597408"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Rockwell Light" panose="02040303020102020203" pitchFamily="18" charset="0"/>
                <a:ea typeface="+mj-ea"/>
                <a:cs typeface="+mj-cs"/>
              </a:defRPr>
            </a:lvl1pPr>
            <a:lvl2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2pPr>
            <a:lvl3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3pPr>
            <a:lvl4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4pPr>
            <a:lvl5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5pPr>
            <a:lvl6pPr marL="4572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6pPr>
            <a:lvl7pPr marL="9144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7pPr>
            <a:lvl8pPr marL="13716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8pPr>
            <a:lvl9pPr marL="18288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9pPr>
          </a:lstStyle>
          <a:p>
            <a:r>
              <a:rPr lang="en-GB" dirty="0">
                <a:solidFill>
                  <a:schemeClr val="bg1"/>
                </a:solidFill>
              </a:rPr>
              <a:t>?</a:t>
            </a:r>
          </a:p>
        </p:txBody>
      </p:sp>
      <p:sp>
        <p:nvSpPr>
          <p:cNvPr id="38" name="Title 1">
            <a:extLst>
              <a:ext uri="{FF2B5EF4-FFF2-40B4-BE49-F238E27FC236}">
                <a16:creationId xmlns:a16="http://schemas.microsoft.com/office/drawing/2014/main" id="{682883EE-C184-CB96-292A-C073AF976779}"/>
              </a:ext>
            </a:extLst>
          </p:cNvPr>
          <p:cNvSpPr txBox="1">
            <a:spLocks/>
          </p:cNvSpPr>
          <p:nvPr/>
        </p:nvSpPr>
        <p:spPr bwMode="auto">
          <a:xfrm>
            <a:off x="4127844" y="1297326"/>
            <a:ext cx="597408"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Rockwell Light" panose="02040303020102020203" pitchFamily="18" charset="0"/>
                <a:ea typeface="+mj-ea"/>
                <a:cs typeface="+mj-cs"/>
              </a:defRPr>
            </a:lvl1pPr>
            <a:lvl2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2pPr>
            <a:lvl3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3pPr>
            <a:lvl4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4pPr>
            <a:lvl5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5pPr>
            <a:lvl6pPr marL="4572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6pPr>
            <a:lvl7pPr marL="9144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7pPr>
            <a:lvl8pPr marL="13716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8pPr>
            <a:lvl9pPr marL="18288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9pPr>
          </a:lstStyle>
          <a:p>
            <a:r>
              <a:rPr lang="en-GB" dirty="0">
                <a:solidFill>
                  <a:schemeClr val="bg1"/>
                </a:solidFill>
              </a:rPr>
              <a:t>?</a:t>
            </a:r>
          </a:p>
        </p:txBody>
      </p:sp>
      <p:sp>
        <p:nvSpPr>
          <p:cNvPr id="39" name="Title 1">
            <a:extLst>
              <a:ext uri="{FF2B5EF4-FFF2-40B4-BE49-F238E27FC236}">
                <a16:creationId xmlns:a16="http://schemas.microsoft.com/office/drawing/2014/main" id="{A6799523-A0AF-1E69-22ED-47119DB980E1}"/>
              </a:ext>
            </a:extLst>
          </p:cNvPr>
          <p:cNvSpPr txBox="1">
            <a:spLocks/>
          </p:cNvSpPr>
          <p:nvPr/>
        </p:nvSpPr>
        <p:spPr bwMode="auto">
          <a:xfrm>
            <a:off x="6691365" y="2721618"/>
            <a:ext cx="597408"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Rockwell Light" panose="02040303020102020203" pitchFamily="18" charset="0"/>
                <a:ea typeface="+mj-ea"/>
                <a:cs typeface="+mj-cs"/>
              </a:defRPr>
            </a:lvl1pPr>
            <a:lvl2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2pPr>
            <a:lvl3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3pPr>
            <a:lvl4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4pPr>
            <a:lvl5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5pPr>
            <a:lvl6pPr marL="4572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6pPr>
            <a:lvl7pPr marL="9144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7pPr>
            <a:lvl8pPr marL="13716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8pPr>
            <a:lvl9pPr marL="18288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9pPr>
          </a:lstStyle>
          <a:p>
            <a:r>
              <a:rPr lang="en-GB" dirty="0">
                <a:solidFill>
                  <a:schemeClr val="bg1"/>
                </a:solidFill>
              </a:rPr>
              <a:t>?</a:t>
            </a:r>
          </a:p>
        </p:txBody>
      </p:sp>
      <p:sp>
        <p:nvSpPr>
          <p:cNvPr id="40" name="Title 1">
            <a:extLst>
              <a:ext uri="{FF2B5EF4-FFF2-40B4-BE49-F238E27FC236}">
                <a16:creationId xmlns:a16="http://schemas.microsoft.com/office/drawing/2014/main" id="{41247680-4000-A82B-EBBA-353E2190B3F6}"/>
              </a:ext>
            </a:extLst>
          </p:cNvPr>
          <p:cNvSpPr txBox="1">
            <a:spLocks/>
          </p:cNvSpPr>
          <p:nvPr/>
        </p:nvSpPr>
        <p:spPr bwMode="auto">
          <a:xfrm>
            <a:off x="5574792" y="2272509"/>
            <a:ext cx="597408"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Rockwell Light" panose="02040303020102020203" pitchFamily="18" charset="0"/>
                <a:ea typeface="+mj-ea"/>
                <a:cs typeface="+mj-cs"/>
              </a:defRPr>
            </a:lvl1pPr>
            <a:lvl2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2pPr>
            <a:lvl3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3pPr>
            <a:lvl4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4pPr>
            <a:lvl5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5pPr>
            <a:lvl6pPr marL="4572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6pPr>
            <a:lvl7pPr marL="9144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7pPr>
            <a:lvl8pPr marL="13716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8pPr>
            <a:lvl9pPr marL="18288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9pPr>
          </a:lstStyle>
          <a:p>
            <a:r>
              <a:rPr lang="en-GB" dirty="0">
                <a:solidFill>
                  <a:schemeClr val="bg1"/>
                </a:solidFill>
              </a:rPr>
              <a:t>?</a:t>
            </a:r>
          </a:p>
        </p:txBody>
      </p:sp>
      <p:sp>
        <p:nvSpPr>
          <p:cNvPr id="41" name="Title 1">
            <a:extLst>
              <a:ext uri="{FF2B5EF4-FFF2-40B4-BE49-F238E27FC236}">
                <a16:creationId xmlns:a16="http://schemas.microsoft.com/office/drawing/2014/main" id="{D94BFF74-C519-1394-15C3-96ADA93C21EB}"/>
              </a:ext>
            </a:extLst>
          </p:cNvPr>
          <p:cNvSpPr txBox="1">
            <a:spLocks/>
          </p:cNvSpPr>
          <p:nvPr/>
        </p:nvSpPr>
        <p:spPr bwMode="auto">
          <a:xfrm>
            <a:off x="5829097" y="2899337"/>
            <a:ext cx="597408"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Rockwell Light" panose="02040303020102020203" pitchFamily="18" charset="0"/>
                <a:ea typeface="+mj-ea"/>
                <a:cs typeface="+mj-cs"/>
              </a:defRPr>
            </a:lvl1pPr>
            <a:lvl2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2pPr>
            <a:lvl3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3pPr>
            <a:lvl4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4pPr>
            <a:lvl5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5pPr>
            <a:lvl6pPr marL="4572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6pPr>
            <a:lvl7pPr marL="9144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7pPr>
            <a:lvl8pPr marL="13716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8pPr>
            <a:lvl9pPr marL="18288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9pPr>
          </a:lstStyle>
          <a:p>
            <a:r>
              <a:rPr lang="en-GB" dirty="0">
                <a:solidFill>
                  <a:schemeClr val="bg1"/>
                </a:solidFill>
              </a:rPr>
              <a:t>?</a:t>
            </a:r>
          </a:p>
        </p:txBody>
      </p:sp>
      <p:sp>
        <p:nvSpPr>
          <p:cNvPr id="42" name="Title 1">
            <a:extLst>
              <a:ext uri="{FF2B5EF4-FFF2-40B4-BE49-F238E27FC236}">
                <a16:creationId xmlns:a16="http://schemas.microsoft.com/office/drawing/2014/main" id="{F8891E9B-82C1-3819-CDE8-BA850A518DD5}"/>
              </a:ext>
            </a:extLst>
          </p:cNvPr>
          <p:cNvSpPr txBox="1">
            <a:spLocks/>
          </p:cNvSpPr>
          <p:nvPr/>
        </p:nvSpPr>
        <p:spPr bwMode="auto">
          <a:xfrm>
            <a:off x="6629994" y="1218375"/>
            <a:ext cx="597408"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Rockwell Light" panose="02040303020102020203" pitchFamily="18" charset="0"/>
                <a:ea typeface="+mj-ea"/>
                <a:cs typeface="+mj-cs"/>
              </a:defRPr>
            </a:lvl1pPr>
            <a:lvl2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2pPr>
            <a:lvl3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3pPr>
            <a:lvl4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4pPr>
            <a:lvl5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5pPr>
            <a:lvl6pPr marL="4572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6pPr>
            <a:lvl7pPr marL="9144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7pPr>
            <a:lvl8pPr marL="13716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8pPr>
            <a:lvl9pPr marL="18288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9pPr>
          </a:lstStyle>
          <a:p>
            <a:r>
              <a:rPr lang="en-GB" dirty="0">
                <a:solidFill>
                  <a:schemeClr val="bg1"/>
                </a:solidFill>
              </a:rPr>
              <a:t>?</a:t>
            </a:r>
          </a:p>
        </p:txBody>
      </p:sp>
      <p:sp>
        <p:nvSpPr>
          <p:cNvPr id="43" name="Title 1">
            <a:extLst>
              <a:ext uri="{FF2B5EF4-FFF2-40B4-BE49-F238E27FC236}">
                <a16:creationId xmlns:a16="http://schemas.microsoft.com/office/drawing/2014/main" id="{996A20B5-9AFC-FE11-62C3-50CC76B215F2}"/>
              </a:ext>
            </a:extLst>
          </p:cNvPr>
          <p:cNvSpPr txBox="1">
            <a:spLocks/>
          </p:cNvSpPr>
          <p:nvPr/>
        </p:nvSpPr>
        <p:spPr bwMode="auto">
          <a:xfrm>
            <a:off x="7160457" y="2233411"/>
            <a:ext cx="597408"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Rockwell Light" panose="02040303020102020203" pitchFamily="18" charset="0"/>
                <a:ea typeface="+mj-ea"/>
                <a:cs typeface="+mj-cs"/>
              </a:defRPr>
            </a:lvl1pPr>
            <a:lvl2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2pPr>
            <a:lvl3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3pPr>
            <a:lvl4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4pPr>
            <a:lvl5pPr algn="l" rtl="0" eaLnBrk="1" fontAlgn="base" hangingPunct="1">
              <a:lnSpc>
                <a:spcPct val="90000"/>
              </a:lnSpc>
              <a:spcBef>
                <a:spcPct val="0"/>
              </a:spcBef>
              <a:spcAft>
                <a:spcPct val="0"/>
              </a:spcAft>
              <a:defRPr sz="4400">
                <a:solidFill>
                  <a:schemeClr val="tx1"/>
                </a:solidFill>
                <a:latin typeface="Rockwell" panose="02060603020205020403" pitchFamily="18" charset="0"/>
              </a:defRPr>
            </a:lvl5pPr>
            <a:lvl6pPr marL="4572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6pPr>
            <a:lvl7pPr marL="9144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7pPr>
            <a:lvl8pPr marL="13716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8pPr>
            <a:lvl9pPr marL="1828800" algn="l" rtl="0" eaLnBrk="1" fontAlgn="base" hangingPunct="1">
              <a:lnSpc>
                <a:spcPct val="90000"/>
              </a:lnSpc>
              <a:spcBef>
                <a:spcPct val="0"/>
              </a:spcBef>
              <a:spcAft>
                <a:spcPct val="0"/>
              </a:spcAft>
              <a:defRPr sz="4400">
                <a:solidFill>
                  <a:schemeClr val="tx1"/>
                </a:solidFill>
                <a:latin typeface="Rockwell" panose="02060603020205020403" pitchFamily="18" charset="0"/>
              </a:defRPr>
            </a:lvl9pPr>
          </a:lstStyle>
          <a:p>
            <a:r>
              <a:rPr lang="en-GB" dirty="0">
                <a:solidFill>
                  <a:schemeClr val="bg1"/>
                </a:solidFill>
              </a:rPr>
              <a:t>?</a:t>
            </a:r>
          </a:p>
        </p:txBody>
      </p:sp>
      <p:cxnSp>
        <p:nvCxnSpPr>
          <p:cNvPr id="45" name="Straight Arrow Connector 44">
            <a:extLst>
              <a:ext uri="{FF2B5EF4-FFF2-40B4-BE49-F238E27FC236}">
                <a16:creationId xmlns:a16="http://schemas.microsoft.com/office/drawing/2014/main" id="{E383F1ED-DF86-5508-41A2-DFE32D02BB0E}"/>
              </a:ext>
            </a:extLst>
          </p:cNvPr>
          <p:cNvCxnSpPr/>
          <p:nvPr/>
        </p:nvCxnSpPr>
        <p:spPr>
          <a:xfrm>
            <a:off x="825500" y="5143500"/>
            <a:ext cx="10388600" cy="0"/>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515FD18D-E682-9690-2CF5-FECDFA7ACFC9}"/>
              </a:ext>
            </a:extLst>
          </p:cNvPr>
          <p:cNvSpPr txBox="1"/>
          <p:nvPr/>
        </p:nvSpPr>
        <p:spPr>
          <a:xfrm>
            <a:off x="371358" y="5332523"/>
            <a:ext cx="3322320" cy="646331"/>
          </a:xfrm>
          <a:prstGeom prst="rect">
            <a:avLst/>
          </a:prstGeom>
          <a:noFill/>
        </p:spPr>
        <p:txBody>
          <a:bodyPr wrap="square" rtlCol="0">
            <a:spAutoFit/>
          </a:bodyPr>
          <a:lstStyle/>
          <a:p>
            <a:r>
              <a:rPr lang="en-GB" dirty="0"/>
              <a:t>Treats people from every sweep as if they are the same</a:t>
            </a:r>
          </a:p>
        </p:txBody>
      </p:sp>
      <p:sp>
        <p:nvSpPr>
          <p:cNvPr id="47" name="TextBox 46">
            <a:extLst>
              <a:ext uri="{FF2B5EF4-FFF2-40B4-BE49-F238E27FC236}">
                <a16:creationId xmlns:a16="http://schemas.microsoft.com/office/drawing/2014/main" id="{64FF6EFB-9175-5FB7-72C8-F4D6E26D74B3}"/>
              </a:ext>
            </a:extLst>
          </p:cNvPr>
          <p:cNvSpPr txBox="1"/>
          <p:nvPr/>
        </p:nvSpPr>
        <p:spPr>
          <a:xfrm>
            <a:off x="8498324" y="5354730"/>
            <a:ext cx="3322320" cy="923330"/>
          </a:xfrm>
          <a:prstGeom prst="rect">
            <a:avLst/>
          </a:prstGeom>
          <a:noFill/>
        </p:spPr>
        <p:txBody>
          <a:bodyPr wrap="square" rtlCol="0">
            <a:spAutoFit/>
          </a:bodyPr>
          <a:lstStyle/>
          <a:p>
            <a:r>
              <a:rPr lang="en-GB" dirty="0"/>
              <a:t>Treats people from every sweep as if they are completely different</a:t>
            </a:r>
          </a:p>
        </p:txBody>
      </p:sp>
    </p:spTree>
    <p:extLst>
      <p:ext uri="{BB962C8B-B14F-4D97-AF65-F5344CB8AC3E}">
        <p14:creationId xmlns:p14="http://schemas.microsoft.com/office/powerpoint/2010/main" val="3391703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a:extLst>
            <a:ext uri="{FF2B5EF4-FFF2-40B4-BE49-F238E27FC236}">
              <a16:creationId xmlns:a16="http://schemas.microsoft.com/office/drawing/2014/main" id="{A7970516-55D8-05B6-1559-6C37F34FD0B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BB1B80A-77B9-F1F2-84A7-FFFAD2AB3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464" y="0"/>
            <a:ext cx="10288011" cy="6858000"/>
          </a:xfrm>
          <a:prstGeom prst="rect">
            <a:avLst/>
          </a:prstGeom>
        </p:spPr>
      </p:pic>
      <p:sp>
        <p:nvSpPr>
          <p:cNvPr id="2" name="Title 1">
            <a:extLst>
              <a:ext uri="{FF2B5EF4-FFF2-40B4-BE49-F238E27FC236}">
                <a16:creationId xmlns:a16="http://schemas.microsoft.com/office/drawing/2014/main" id="{63AF30BF-6F36-B5BC-2821-BB7713A7967A}"/>
              </a:ext>
            </a:extLst>
          </p:cNvPr>
          <p:cNvSpPr>
            <a:spLocks noGrp="1"/>
          </p:cNvSpPr>
          <p:nvPr>
            <p:ph type="ctrTitle"/>
          </p:nvPr>
        </p:nvSpPr>
        <p:spPr>
          <a:xfrm>
            <a:off x="1272469" y="1219898"/>
            <a:ext cx="9144000" cy="4609402"/>
          </a:xfrm>
        </p:spPr>
        <p:txBody>
          <a:bodyPr/>
          <a:lstStyle/>
          <a:p>
            <a:pPr algn="ctr"/>
            <a:r>
              <a:rPr lang="en-GB" dirty="0">
                <a:solidFill>
                  <a:srgbClr val="674238"/>
                </a:solidFill>
                <a:latin typeface="Rockwell Light" panose="02040303020102020203" pitchFamily="18" charset="0"/>
              </a:rPr>
              <a:t>Sample </a:t>
            </a:r>
            <a:br>
              <a:rPr lang="en-GB" dirty="0">
                <a:solidFill>
                  <a:srgbClr val="674238"/>
                </a:solidFill>
                <a:latin typeface="Rockwell Light" panose="02040303020102020203" pitchFamily="18" charset="0"/>
              </a:rPr>
            </a:br>
            <a:r>
              <a:rPr lang="en-GB" dirty="0">
                <a:solidFill>
                  <a:srgbClr val="674238"/>
                </a:solidFill>
                <a:latin typeface="Rockwell Light" panose="02040303020102020203" pitchFamily="18" charset="0"/>
              </a:rPr>
              <a:t>size </a:t>
            </a:r>
            <a:br>
              <a:rPr lang="en-GB" dirty="0">
                <a:solidFill>
                  <a:srgbClr val="674238"/>
                </a:solidFill>
                <a:latin typeface="Rockwell Light" panose="02040303020102020203" pitchFamily="18" charset="0"/>
              </a:rPr>
            </a:br>
            <a:r>
              <a:rPr lang="en-GB" dirty="0">
                <a:solidFill>
                  <a:srgbClr val="674238"/>
                </a:solidFill>
                <a:latin typeface="Rockwell Light" panose="02040303020102020203" pitchFamily="18" charset="0"/>
              </a:rPr>
              <a:t>and</a:t>
            </a:r>
            <a:br>
              <a:rPr lang="en-GB" dirty="0">
                <a:solidFill>
                  <a:srgbClr val="674238"/>
                </a:solidFill>
                <a:latin typeface="Rockwell Light" panose="02040303020102020203" pitchFamily="18" charset="0"/>
              </a:rPr>
            </a:br>
            <a:r>
              <a:rPr lang="en-GB" dirty="0">
                <a:solidFill>
                  <a:srgbClr val="674238"/>
                </a:solidFill>
                <a:latin typeface="Rockwell Light" panose="02040303020102020203" pitchFamily="18" charset="0"/>
              </a:rPr>
              <a:t>the </a:t>
            </a:r>
            <a:br>
              <a:rPr lang="en-GB" dirty="0">
                <a:solidFill>
                  <a:srgbClr val="674238"/>
                </a:solidFill>
                <a:latin typeface="Rockwell Light" panose="02040303020102020203" pitchFamily="18" charset="0"/>
              </a:rPr>
            </a:br>
            <a:r>
              <a:rPr lang="en-GB" dirty="0">
                <a:solidFill>
                  <a:srgbClr val="674238"/>
                </a:solidFill>
                <a:latin typeface="Rockwell Light" panose="02040303020102020203" pitchFamily="18" charset="0"/>
              </a:rPr>
              <a:t>crime </a:t>
            </a:r>
            <a:br>
              <a:rPr lang="en-GB" dirty="0">
                <a:solidFill>
                  <a:srgbClr val="674238"/>
                </a:solidFill>
                <a:latin typeface="Rockwell Light" panose="02040303020102020203" pitchFamily="18" charset="0"/>
              </a:rPr>
            </a:br>
            <a:r>
              <a:rPr lang="en-GB" dirty="0">
                <a:solidFill>
                  <a:srgbClr val="674238"/>
                </a:solidFill>
                <a:latin typeface="Rockwell Light" panose="02040303020102020203" pitchFamily="18" charset="0"/>
              </a:rPr>
              <a:t>drop</a:t>
            </a:r>
          </a:p>
        </p:txBody>
      </p:sp>
      <p:sp>
        <p:nvSpPr>
          <p:cNvPr id="3" name="Subtitle 2">
            <a:extLst>
              <a:ext uri="{FF2B5EF4-FFF2-40B4-BE49-F238E27FC236}">
                <a16:creationId xmlns:a16="http://schemas.microsoft.com/office/drawing/2014/main" id="{78C2887B-D912-8CBB-0446-E3CF51C063D1}"/>
              </a:ext>
            </a:extLst>
          </p:cNvPr>
          <p:cNvSpPr>
            <a:spLocks noGrp="1"/>
          </p:cNvSpPr>
          <p:nvPr>
            <p:ph type="subTitle" idx="1"/>
          </p:nvPr>
        </p:nvSpPr>
        <p:spPr>
          <a:xfrm>
            <a:off x="1524000" y="4738942"/>
            <a:ext cx="9144000" cy="1280160"/>
          </a:xfrm>
        </p:spPr>
        <p:txBody>
          <a:bodyPr/>
          <a:lstStyle/>
          <a:p>
            <a:endParaRPr lang="en-GB" dirty="0"/>
          </a:p>
          <a:p>
            <a:endParaRPr lang="en-GB" dirty="0"/>
          </a:p>
        </p:txBody>
      </p:sp>
      <p:sp>
        <p:nvSpPr>
          <p:cNvPr id="7" name="TextBox 6">
            <a:extLst>
              <a:ext uri="{FF2B5EF4-FFF2-40B4-BE49-F238E27FC236}">
                <a16:creationId xmlns:a16="http://schemas.microsoft.com/office/drawing/2014/main" id="{95E1E682-771F-BCFA-B3F0-BA09DBDB3F6F}"/>
              </a:ext>
            </a:extLst>
          </p:cNvPr>
          <p:cNvSpPr txBox="1"/>
          <p:nvPr/>
        </p:nvSpPr>
        <p:spPr>
          <a:xfrm>
            <a:off x="7000240" y="6107288"/>
            <a:ext cx="6096000" cy="369332"/>
          </a:xfrm>
          <a:prstGeom prst="rect">
            <a:avLst/>
          </a:prstGeom>
          <a:noFill/>
        </p:spPr>
        <p:txBody>
          <a:bodyPr wrap="square">
            <a:spAutoFit/>
          </a:bodyPr>
          <a:lstStyle/>
          <a:p>
            <a:r>
              <a:rPr lang="en-GB" dirty="0">
                <a:solidFill>
                  <a:srgbClr val="CACBC6"/>
                </a:solidFill>
              </a:rPr>
              <a:t>Photo by Daniele Levis </a:t>
            </a:r>
            <a:r>
              <a:rPr lang="en-GB" dirty="0" err="1">
                <a:solidFill>
                  <a:srgbClr val="CACBC6"/>
                </a:solidFill>
              </a:rPr>
              <a:t>Pelusi</a:t>
            </a:r>
            <a:r>
              <a:rPr lang="en-GB" dirty="0">
                <a:solidFill>
                  <a:srgbClr val="CACBC6"/>
                </a:solidFill>
              </a:rPr>
              <a:t> on Unsplash </a:t>
            </a:r>
          </a:p>
        </p:txBody>
      </p:sp>
    </p:spTree>
    <p:extLst>
      <p:ext uri="{BB962C8B-B14F-4D97-AF65-F5344CB8AC3E}">
        <p14:creationId xmlns:p14="http://schemas.microsoft.com/office/powerpoint/2010/main" val="2721929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82932-AE55-59F3-CD23-B5FF688873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D1D2F0-414B-CAD5-0758-45F6DFC51758}"/>
              </a:ext>
            </a:extLst>
          </p:cNvPr>
          <p:cNvSpPr>
            <a:spLocks noGrp="1"/>
          </p:cNvSpPr>
          <p:nvPr>
            <p:ph type="title"/>
          </p:nvPr>
        </p:nvSpPr>
        <p:spPr/>
        <p:txBody>
          <a:bodyPr/>
          <a:lstStyle/>
          <a:p>
            <a:endParaRPr lang="en-GB"/>
          </a:p>
        </p:txBody>
      </p:sp>
      <p:sp>
        <p:nvSpPr>
          <p:cNvPr id="4" name="Content Placeholder 3">
            <a:extLst>
              <a:ext uri="{FF2B5EF4-FFF2-40B4-BE49-F238E27FC236}">
                <a16:creationId xmlns:a16="http://schemas.microsoft.com/office/drawing/2014/main" id="{3D9A345F-D063-F7C2-4AED-A1BFEC82CFC9}"/>
              </a:ext>
            </a:extLst>
          </p:cNvPr>
          <p:cNvSpPr>
            <a:spLocks noGrp="1"/>
          </p:cNvSpPr>
          <p:nvPr>
            <p:ph sz="half" idx="2"/>
          </p:nvPr>
        </p:nvSpPr>
        <p:spPr/>
        <p:txBody>
          <a:bodyPr/>
          <a:lstStyle/>
          <a:p>
            <a:endParaRPr lang="en-GB"/>
          </a:p>
        </p:txBody>
      </p:sp>
      <p:sp>
        <p:nvSpPr>
          <p:cNvPr id="10" name="Content Placeholder 9">
            <a:extLst>
              <a:ext uri="{FF2B5EF4-FFF2-40B4-BE49-F238E27FC236}">
                <a16:creationId xmlns:a16="http://schemas.microsoft.com/office/drawing/2014/main" id="{85052D0F-1B1F-1D03-3D01-7F28364F7CE5}"/>
              </a:ext>
            </a:extLst>
          </p:cNvPr>
          <p:cNvSpPr>
            <a:spLocks noGrp="1"/>
          </p:cNvSpPr>
          <p:nvPr>
            <p:ph sz="half" idx="1"/>
          </p:nvPr>
        </p:nvSpPr>
        <p:spPr/>
        <p:txBody>
          <a:bodyPr/>
          <a:lstStyle/>
          <a:p>
            <a:endParaRPr lang="en-GB"/>
          </a:p>
        </p:txBody>
      </p:sp>
      <p:pic>
        <p:nvPicPr>
          <p:cNvPr id="7" name="Picture 6">
            <a:extLst>
              <a:ext uri="{FF2B5EF4-FFF2-40B4-BE49-F238E27FC236}">
                <a16:creationId xmlns:a16="http://schemas.microsoft.com/office/drawing/2014/main" id="{F788963B-CCCF-304F-A8DC-C100DC112F61}"/>
              </a:ext>
            </a:extLst>
          </p:cNvPr>
          <p:cNvPicPr>
            <a:picLocks noChangeAspect="1"/>
          </p:cNvPicPr>
          <p:nvPr/>
        </p:nvPicPr>
        <p:blipFill>
          <a:blip r:embed="rId2"/>
          <a:srcRect b="9420"/>
          <a:stretch/>
        </p:blipFill>
        <p:spPr>
          <a:xfrm>
            <a:off x="392130" y="1144588"/>
            <a:ext cx="6273666" cy="4841939"/>
          </a:xfrm>
          <a:prstGeom prst="rect">
            <a:avLst/>
          </a:prstGeom>
        </p:spPr>
      </p:pic>
      <p:pic>
        <p:nvPicPr>
          <p:cNvPr id="9" name="Picture 8">
            <a:extLst>
              <a:ext uri="{FF2B5EF4-FFF2-40B4-BE49-F238E27FC236}">
                <a16:creationId xmlns:a16="http://schemas.microsoft.com/office/drawing/2014/main" id="{2AD28B96-01FB-B804-824E-D7EDE4AD7EFB}"/>
              </a:ext>
            </a:extLst>
          </p:cNvPr>
          <p:cNvPicPr>
            <a:picLocks noChangeAspect="1"/>
          </p:cNvPicPr>
          <p:nvPr/>
        </p:nvPicPr>
        <p:blipFill>
          <a:blip r:embed="rId3"/>
          <a:stretch>
            <a:fillRect/>
          </a:stretch>
        </p:blipFill>
        <p:spPr>
          <a:xfrm>
            <a:off x="7312269" y="0"/>
            <a:ext cx="4879731"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ACD2647-C46F-B598-CD17-BA485865E4B8}"/>
                  </a:ext>
                </a:extLst>
              </p14:cNvPr>
              <p14:cNvContentPartPr/>
              <p14:nvPr/>
            </p14:nvContentPartPr>
            <p14:xfrm>
              <a:off x="1053860" y="5396580"/>
              <a:ext cx="1641600" cy="33120"/>
            </p14:xfrm>
          </p:contentPart>
        </mc:Choice>
        <mc:Fallback>
          <p:pic>
            <p:nvPicPr>
              <p:cNvPr id="3" name="Ink 2">
                <a:extLst>
                  <a:ext uri="{FF2B5EF4-FFF2-40B4-BE49-F238E27FC236}">
                    <a16:creationId xmlns:a16="http://schemas.microsoft.com/office/drawing/2014/main" id="{3ACD2647-C46F-B598-CD17-BA485865E4B8}"/>
                  </a:ext>
                </a:extLst>
              </p:cNvPr>
              <p:cNvPicPr/>
              <p:nvPr/>
            </p:nvPicPr>
            <p:blipFill>
              <a:blip r:embed="rId5"/>
              <a:stretch>
                <a:fillRect/>
              </a:stretch>
            </p:blipFill>
            <p:spPr>
              <a:xfrm>
                <a:off x="1000220" y="5288940"/>
                <a:ext cx="174924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6CBF7F1D-2B2F-49AB-5887-E849F2640C5C}"/>
                  </a:ext>
                </a:extLst>
              </p14:cNvPr>
              <p14:cNvContentPartPr/>
              <p14:nvPr/>
            </p14:nvContentPartPr>
            <p14:xfrm>
              <a:off x="1828580" y="5861340"/>
              <a:ext cx="1110600" cy="19080"/>
            </p14:xfrm>
          </p:contentPart>
        </mc:Choice>
        <mc:Fallback>
          <p:pic>
            <p:nvPicPr>
              <p:cNvPr id="5" name="Ink 4">
                <a:extLst>
                  <a:ext uri="{FF2B5EF4-FFF2-40B4-BE49-F238E27FC236}">
                    <a16:creationId xmlns:a16="http://schemas.microsoft.com/office/drawing/2014/main" id="{6CBF7F1D-2B2F-49AB-5887-E849F2640C5C}"/>
                  </a:ext>
                </a:extLst>
              </p:cNvPr>
              <p:cNvPicPr/>
              <p:nvPr/>
            </p:nvPicPr>
            <p:blipFill>
              <a:blip r:embed="rId7"/>
              <a:stretch>
                <a:fillRect/>
              </a:stretch>
            </p:blipFill>
            <p:spPr>
              <a:xfrm>
                <a:off x="1774940" y="5753340"/>
                <a:ext cx="1218240" cy="234720"/>
              </a:xfrm>
              <a:prstGeom prst="rect">
                <a:avLst/>
              </a:prstGeom>
            </p:spPr>
          </p:pic>
        </mc:Fallback>
      </mc:AlternateContent>
    </p:spTree>
    <p:extLst>
      <p:ext uri="{BB962C8B-B14F-4D97-AF65-F5344CB8AC3E}">
        <p14:creationId xmlns:p14="http://schemas.microsoft.com/office/powerpoint/2010/main" val="15406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3725-71DA-89D8-E27D-81BEEF9439FF}"/>
              </a:ext>
            </a:extLst>
          </p:cNvPr>
          <p:cNvSpPr>
            <a:spLocks noGrp="1"/>
          </p:cNvSpPr>
          <p:nvPr>
            <p:ph type="title"/>
          </p:nvPr>
        </p:nvSpPr>
        <p:spPr/>
        <p:txBody>
          <a:bodyPr/>
          <a:lstStyle/>
          <a:p>
            <a:r>
              <a:rPr lang="en-GB" dirty="0"/>
              <a:t>Sample size and the crime drop</a:t>
            </a:r>
          </a:p>
        </p:txBody>
      </p:sp>
      <p:graphicFrame>
        <p:nvGraphicFramePr>
          <p:cNvPr id="5" name="Content Placeholder 4">
            <a:extLst>
              <a:ext uri="{FF2B5EF4-FFF2-40B4-BE49-F238E27FC236}">
                <a16:creationId xmlns:a16="http://schemas.microsoft.com/office/drawing/2014/main" id="{9E19DBD5-E715-37BB-F687-873E22C45A1F}"/>
              </a:ext>
            </a:extLst>
          </p:cNvPr>
          <p:cNvGraphicFramePr>
            <a:graphicFrameLocks noGrp="1"/>
          </p:cNvGraphicFramePr>
          <p:nvPr>
            <p:ph sz="half" idx="1"/>
            <p:extLst>
              <p:ext uri="{D42A27DB-BD31-4B8C-83A1-F6EECF244321}">
                <p14:modId xmlns:p14="http://schemas.microsoft.com/office/powerpoint/2010/main" val="2008318760"/>
              </p:ext>
            </p:extLst>
          </p:nvPr>
        </p:nvGraphicFramePr>
        <p:xfrm>
          <a:off x="1341120" y="2148840"/>
          <a:ext cx="6431280" cy="4227576"/>
        </p:xfrm>
        <a:graphic>
          <a:graphicData uri="http://schemas.openxmlformats.org/drawingml/2006/table">
            <a:tbl>
              <a:tblPr firstRow="1" bandRow="1">
                <a:tableStyleId>{2D5ABB26-0587-4C30-8999-92F81FD0307C}</a:tableStyleId>
              </a:tblPr>
              <a:tblGrid>
                <a:gridCol w="1607820">
                  <a:extLst>
                    <a:ext uri="{9D8B030D-6E8A-4147-A177-3AD203B41FA5}">
                      <a16:colId xmlns:a16="http://schemas.microsoft.com/office/drawing/2014/main" val="1069356775"/>
                    </a:ext>
                  </a:extLst>
                </a:gridCol>
                <a:gridCol w="1607820">
                  <a:extLst>
                    <a:ext uri="{9D8B030D-6E8A-4147-A177-3AD203B41FA5}">
                      <a16:colId xmlns:a16="http://schemas.microsoft.com/office/drawing/2014/main" val="3316287559"/>
                    </a:ext>
                  </a:extLst>
                </a:gridCol>
                <a:gridCol w="1607820">
                  <a:extLst>
                    <a:ext uri="{9D8B030D-6E8A-4147-A177-3AD203B41FA5}">
                      <a16:colId xmlns:a16="http://schemas.microsoft.com/office/drawing/2014/main" val="3215740382"/>
                    </a:ext>
                  </a:extLst>
                </a:gridCol>
                <a:gridCol w="1607820">
                  <a:extLst>
                    <a:ext uri="{9D8B030D-6E8A-4147-A177-3AD203B41FA5}">
                      <a16:colId xmlns:a16="http://schemas.microsoft.com/office/drawing/2014/main" val="1897015275"/>
                    </a:ext>
                  </a:extLst>
                </a:gridCol>
              </a:tblGrid>
              <a:tr h="350084">
                <a:tc>
                  <a:txBody>
                    <a:bodyPr/>
                    <a:lstStyle/>
                    <a:p>
                      <a:pPr algn="r"/>
                      <a:endParaRPr lang="en-GB" dirty="0"/>
                    </a:p>
                  </a:txBody>
                  <a:tcPr anchor="ctr">
                    <a:lnB w="12700" cap="flat" cmpd="sng" algn="ctr">
                      <a:solidFill>
                        <a:schemeClr val="tx1"/>
                      </a:solidFill>
                      <a:prstDash val="solid"/>
                      <a:round/>
                      <a:headEnd type="none" w="med" len="med"/>
                      <a:tailEnd type="none" w="med" len="med"/>
                    </a:lnB>
                  </a:tcPr>
                </a:tc>
                <a:tc>
                  <a:txBody>
                    <a:bodyPr/>
                    <a:lstStyle/>
                    <a:p>
                      <a:pPr algn="ctr"/>
                      <a:r>
                        <a:rPr lang="en-GB" b="0" dirty="0"/>
                        <a:t>2008/09</a:t>
                      </a:r>
                    </a:p>
                  </a:txBody>
                  <a:tcPr anchor="ctr">
                    <a:lnB w="12700" cap="flat" cmpd="sng" algn="ctr">
                      <a:solidFill>
                        <a:schemeClr val="tx1"/>
                      </a:solidFill>
                      <a:prstDash val="solid"/>
                      <a:round/>
                      <a:headEnd type="none" w="med" len="med"/>
                      <a:tailEnd type="none" w="med" len="med"/>
                    </a:lnB>
                  </a:tcPr>
                </a:tc>
                <a:tc>
                  <a:txBody>
                    <a:bodyPr/>
                    <a:lstStyle/>
                    <a:p>
                      <a:pPr algn="ctr"/>
                      <a:r>
                        <a:rPr lang="en-GB" b="0" dirty="0"/>
                        <a:t>2021/22</a:t>
                      </a:r>
                    </a:p>
                  </a:txBody>
                  <a:tcPr anchor="ctr">
                    <a:lnB w="12700" cap="flat" cmpd="sng" algn="ctr">
                      <a:solidFill>
                        <a:schemeClr val="tx1"/>
                      </a:solidFill>
                      <a:prstDash val="solid"/>
                      <a:round/>
                      <a:headEnd type="none" w="med" len="med"/>
                      <a:tailEnd type="none" w="med" len="med"/>
                    </a:lnB>
                  </a:tcPr>
                </a:tc>
                <a:tc>
                  <a:txBody>
                    <a:bodyPr/>
                    <a:lstStyle/>
                    <a:p>
                      <a:pPr algn="ctr"/>
                      <a:r>
                        <a:rPr lang="en-GB" sz="1800" b="0" i="0" kern="1200" dirty="0">
                          <a:solidFill>
                            <a:schemeClr val="tx1"/>
                          </a:solidFill>
                          <a:effectLst/>
                          <a:latin typeface="+mn-lt"/>
                          <a:ea typeface="+mn-ea"/>
                          <a:cs typeface="+mn-cs"/>
                        </a:rPr>
                        <a:t>Change</a:t>
                      </a:r>
                      <a:endParaRPr lang="en-GB" b="0" dirty="0"/>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6761451"/>
                  </a:ext>
                </a:extLst>
              </a:tr>
              <a:tr h="517724">
                <a:tc>
                  <a:txBody>
                    <a:bodyPr/>
                    <a:lstStyle/>
                    <a:p>
                      <a:pPr algn="l"/>
                      <a:r>
                        <a:rPr lang="en-GB" dirty="0"/>
                        <a:t>Response rate</a:t>
                      </a:r>
                    </a:p>
                  </a:txBody>
                  <a:tcPr anchor="ctr">
                    <a:lnT w="12700" cap="flat" cmpd="sng" algn="ctr">
                      <a:solidFill>
                        <a:schemeClr val="tx1"/>
                      </a:solidFill>
                      <a:prstDash val="solid"/>
                      <a:round/>
                      <a:headEnd type="none" w="med" len="med"/>
                      <a:tailEnd type="none" w="med" len="med"/>
                    </a:lnT>
                  </a:tcPr>
                </a:tc>
                <a:tc>
                  <a:txBody>
                    <a:bodyPr/>
                    <a:lstStyle/>
                    <a:p>
                      <a:pPr algn="r"/>
                      <a:r>
                        <a:rPr lang="en-GB" dirty="0"/>
                        <a:t>70.9%</a:t>
                      </a:r>
                    </a:p>
                  </a:txBody>
                  <a:tcPr anchor="ctr">
                    <a:lnT w="12700" cap="flat" cmpd="sng" algn="ctr">
                      <a:solidFill>
                        <a:schemeClr val="tx1"/>
                      </a:solidFill>
                      <a:prstDash val="solid"/>
                      <a:round/>
                      <a:headEnd type="none" w="med" len="med"/>
                      <a:tailEnd type="none" w="med" len="med"/>
                    </a:lnT>
                  </a:tcPr>
                </a:tc>
                <a:tc>
                  <a:txBody>
                    <a:bodyPr/>
                    <a:lstStyle/>
                    <a:p>
                      <a:pPr algn="r"/>
                      <a:r>
                        <a:rPr lang="en-GB" dirty="0"/>
                        <a:t>47.3%</a:t>
                      </a:r>
                    </a:p>
                  </a:txBody>
                  <a:tcPr anchor="ctr">
                    <a:lnT w="12700" cap="flat" cmpd="sng" algn="ctr">
                      <a:solidFill>
                        <a:schemeClr val="tx1"/>
                      </a:solidFill>
                      <a:prstDash val="solid"/>
                      <a:round/>
                      <a:headEnd type="none" w="med" len="med"/>
                      <a:tailEnd type="none" w="med" len="med"/>
                    </a:lnT>
                  </a:tcPr>
                </a:tc>
                <a:tc>
                  <a:txBody>
                    <a:bodyPr/>
                    <a:lstStyle/>
                    <a:p>
                      <a:pPr algn="r"/>
                      <a:r>
                        <a:rPr lang="en-GB" dirty="0"/>
                        <a:t>-</a:t>
                      </a:r>
                      <a:r>
                        <a:rPr lang="en-GB" sz="1800" b="0" i="0" kern="1200" dirty="0">
                          <a:solidFill>
                            <a:schemeClr val="tx1"/>
                          </a:solidFill>
                          <a:effectLst/>
                          <a:latin typeface="+mn-lt"/>
                          <a:ea typeface="+mn-ea"/>
                          <a:cs typeface="+mn-cs"/>
                        </a:rPr>
                        <a:t>23.6 %pt</a:t>
                      </a:r>
                      <a:endParaRPr lang="en-GB" dirty="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36407332"/>
                  </a:ext>
                </a:extLst>
              </a:tr>
              <a:tr h="612648">
                <a:tc>
                  <a:txBody>
                    <a:bodyPr/>
                    <a:lstStyle/>
                    <a:p>
                      <a:pPr algn="l"/>
                      <a:r>
                        <a:rPr lang="en-GB" dirty="0"/>
                        <a:t>Core achieved sample</a:t>
                      </a:r>
                    </a:p>
                  </a:txBody>
                  <a:tcPr anchor="ctr"/>
                </a:tc>
                <a:tc>
                  <a:txBody>
                    <a:bodyPr/>
                    <a:lstStyle/>
                    <a:p>
                      <a:pPr algn="r"/>
                      <a:r>
                        <a:rPr lang="en-GB" dirty="0"/>
                        <a:t>16,003</a:t>
                      </a:r>
                    </a:p>
                  </a:txBody>
                  <a:tcPr anchor="ctr"/>
                </a:tc>
                <a:tc>
                  <a:txBody>
                    <a:bodyPr/>
                    <a:lstStyle/>
                    <a:p>
                      <a:pPr algn="r"/>
                      <a:r>
                        <a:rPr lang="en-GB" dirty="0"/>
                        <a:t>5,516</a:t>
                      </a:r>
                    </a:p>
                  </a:txBody>
                  <a:tcPr anchor="ctr"/>
                </a:tc>
                <a:tc>
                  <a:txBody>
                    <a:bodyPr/>
                    <a:lstStyle/>
                    <a:p>
                      <a:pPr algn="r"/>
                      <a:r>
                        <a:rPr lang="en-GB" dirty="0">
                          <a:effectLst/>
                        </a:rPr>
                        <a:t>-65%</a:t>
                      </a:r>
                      <a:endParaRPr lang="en-GB" dirty="0"/>
                    </a:p>
                  </a:txBody>
                  <a:tcPr anchor="ctr"/>
                </a:tc>
                <a:extLst>
                  <a:ext uri="{0D108BD9-81ED-4DB2-BD59-A6C34878D82A}">
                    <a16:rowId xmlns:a16="http://schemas.microsoft.com/office/drawing/2014/main" val="943117503"/>
                  </a:ext>
                </a:extLst>
              </a:tr>
              <a:tr h="875212">
                <a:tc>
                  <a:txBody>
                    <a:bodyPr/>
                    <a:lstStyle/>
                    <a:p>
                      <a:pPr algn="l"/>
                      <a:r>
                        <a:rPr lang="en-GB" dirty="0"/>
                        <a:t>Victimization prevalence</a:t>
                      </a:r>
                    </a:p>
                  </a:txBody>
                  <a:tcPr anchor="ctr"/>
                </a:tc>
                <a:tc>
                  <a:txBody>
                    <a:bodyPr/>
                    <a:lstStyle/>
                    <a:p>
                      <a:pPr algn="r"/>
                      <a:r>
                        <a:rPr lang="en-GB" dirty="0"/>
                        <a:t>20.4%</a:t>
                      </a:r>
                    </a:p>
                  </a:txBody>
                  <a:tcPr anchor="ctr">
                    <a:solidFill>
                      <a:schemeClr val="bg1"/>
                    </a:solidFill>
                  </a:tcPr>
                </a:tc>
                <a:tc>
                  <a:txBody>
                    <a:bodyPr/>
                    <a:lstStyle/>
                    <a:p>
                      <a:pPr algn="r"/>
                      <a:r>
                        <a:rPr lang="en-GB" dirty="0"/>
                        <a:t>10.0%</a:t>
                      </a:r>
                    </a:p>
                  </a:txBody>
                  <a:tcPr anchor="ctr">
                    <a:solidFill>
                      <a:schemeClr val="bg1"/>
                    </a:solidFill>
                  </a:tcPr>
                </a:tc>
                <a:tc>
                  <a:txBody>
                    <a:bodyPr/>
                    <a:lstStyle/>
                    <a:p>
                      <a:pPr algn="r"/>
                      <a:r>
                        <a:rPr lang="en-GB" dirty="0"/>
                        <a:t>-51%</a:t>
                      </a:r>
                    </a:p>
                  </a:txBody>
                  <a:tcPr anchor="ctr">
                    <a:solidFill>
                      <a:schemeClr val="bg1"/>
                    </a:solidFill>
                  </a:tcPr>
                </a:tc>
                <a:extLst>
                  <a:ext uri="{0D108BD9-81ED-4DB2-BD59-A6C34878D82A}">
                    <a16:rowId xmlns:a16="http://schemas.microsoft.com/office/drawing/2014/main" val="275314699"/>
                  </a:ext>
                </a:extLst>
              </a:tr>
              <a:tr h="875212">
                <a:tc>
                  <a:txBody>
                    <a:bodyPr/>
                    <a:lstStyle/>
                    <a:p>
                      <a:pPr algn="l"/>
                      <a:r>
                        <a:rPr lang="en-GB" dirty="0"/>
                        <a:t>Number of victims interviewed*</a:t>
                      </a:r>
                    </a:p>
                  </a:txBody>
                  <a:tcPr anchor="ctr">
                    <a:solidFill>
                      <a:schemeClr val="bg1"/>
                    </a:solidFill>
                  </a:tcPr>
                </a:tc>
                <a:tc>
                  <a:txBody>
                    <a:bodyPr/>
                    <a:lstStyle/>
                    <a:p>
                      <a:pPr algn="r"/>
                      <a:r>
                        <a:rPr lang="en-GB" dirty="0"/>
                        <a:t>2,786</a:t>
                      </a:r>
                    </a:p>
                  </a:txBody>
                  <a:tcPr anchor="ctr">
                    <a:solidFill>
                      <a:schemeClr val="bg1"/>
                    </a:solidFill>
                  </a:tcPr>
                </a:tc>
                <a:tc>
                  <a:txBody>
                    <a:bodyPr/>
                    <a:lstStyle/>
                    <a:p>
                      <a:pPr algn="r"/>
                      <a:r>
                        <a:rPr lang="en-GB" dirty="0"/>
                        <a:t>532</a:t>
                      </a:r>
                    </a:p>
                  </a:txBody>
                  <a:tcPr anchor="ctr">
                    <a:solidFill>
                      <a:schemeClr val="bg1"/>
                    </a:solidFill>
                  </a:tcPr>
                </a:tc>
                <a:tc>
                  <a:txBody>
                    <a:bodyPr/>
                    <a:lstStyle/>
                    <a:p>
                      <a:pPr algn="r"/>
                      <a:r>
                        <a:rPr lang="en-GB" dirty="0"/>
                        <a:t>- 81%</a:t>
                      </a:r>
                    </a:p>
                  </a:txBody>
                  <a:tcPr anchor="ctr">
                    <a:solidFill>
                      <a:schemeClr val="bg1"/>
                    </a:solidFill>
                  </a:tcPr>
                </a:tc>
                <a:extLst>
                  <a:ext uri="{0D108BD9-81ED-4DB2-BD59-A6C34878D82A}">
                    <a16:rowId xmlns:a16="http://schemas.microsoft.com/office/drawing/2014/main" val="4280294076"/>
                  </a:ext>
                </a:extLst>
              </a:tr>
              <a:tr h="875212">
                <a:tc>
                  <a:txBody>
                    <a:bodyPr/>
                    <a:lstStyle/>
                    <a:p>
                      <a:pPr algn="l"/>
                      <a:r>
                        <a:rPr lang="en-GB" dirty="0"/>
                        <a:t>Number of repeat victims interviewed*</a:t>
                      </a:r>
                    </a:p>
                  </a:txBody>
                  <a:tcPr anchor="ctr"/>
                </a:tc>
                <a:tc>
                  <a:txBody>
                    <a:bodyPr/>
                    <a:lstStyle/>
                    <a:p>
                      <a:pPr algn="r"/>
                      <a:r>
                        <a:rPr lang="en-GB" u="none" dirty="0">
                          <a:effectLst/>
                        </a:rPr>
                        <a:t>1,083</a:t>
                      </a:r>
                      <a:endParaRPr lang="en-GB" u="none" dirty="0"/>
                    </a:p>
                  </a:txBody>
                  <a:tcPr anchor="ctr">
                    <a:solidFill>
                      <a:schemeClr val="bg1"/>
                    </a:solidFill>
                  </a:tcPr>
                </a:tc>
                <a:tc>
                  <a:txBody>
                    <a:bodyPr/>
                    <a:lstStyle/>
                    <a:p>
                      <a:pPr algn="r"/>
                      <a:r>
                        <a:rPr lang="en-GB" dirty="0">
                          <a:effectLst/>
                        </a:rPr>
                        <a:t>164</a:t>
                      </a:r>
                      <a:endParaRPr lang="en-GB" dirty="0"/>
                    </a:p>
                  </a:txBody>
                  <a:tcPr anchor="ctr">
                    <a:solidFill>
                      <a:schemeClr val="bg1"/>
                    </a:solidFill>
                  </a:tcPr>
                </a:tc>
                <a:tc>
                  <a:txBody>
                    <a:bodyPr/>
                    <a:lstStyle/>
                    <a:p>
                      <a:pPr algn="r"/>
                      <a:r>
                        <a:rPr lang="en-GB" dirty="0"/>
                        <a:t>- 85%</a:t>
                      </a:r>
                    </a:p>
                  </a:txBody>
                  <a:tcPr anchor="ctr">
                    <a:solidFill>
                      <a:schemeClr val="bg1"/>
                    </a:solidFill>
                  </a:tcPr>
                </a:tc>
                <a:extLst>
                  <a:ext uri="{0D108BD9-81ED-4DB2-BD59-A6C34878D82A}">
                    <a16:rowId xmlns:a16="http://schemas.microsoft.com/office/drawing/2014/main" val="2938510264"/>
                  </a:ext>
                </a:extLst>
              </a:tr>
            </a:tbl>
          </a:graphicData>
        </a:graphic>
      </p:graphicFrame>
      <p:sp>
        <p:nvSpPr>
          <p:cNvPr id="4" name="Content Placeholder 3">
            <a:extLst>
              <a:ext uri="{FF2B5EF4-FFF2-40B4-BE49-F238E27FC236}">
                <a16:creationId xmlns:a16="http://schemas.microsoft.com/office/drawing/2014/main" id="{9691AD47-C134-2181-0BAA-8137062B9529}"/>
              </a:ext>
            </a:extLst>
          </p:cNvPr>
          <p:cNvSpPr>
            <a:spLocks noGrp="1"/>
          </p:cNvSpPr>
          <p:nvPr>
            <p:ph sz="half" idx="2"/>
          </p:nvPr>
        </p:nvSpPr>
        <p:spPr/>
        <p:txBody>
          <a:bodyPr>
            <a:normAutofit/>
          </a:bodyPr>
          <a:lstStyle/>
          <a:p>
            <a:r>
              <a:rPr lang="en-GB" dirty="0">
                <a:effectLst/>
              </a:rPr>
              <a:t>Bell et al. (2024, January). </a:t>
            </a:r>
            <a:r>
              <a:rPr lang="en-GB" i="1" dirty="0"/>
              <a:t>Scottish Crime and Justice Survey 2021/22 Technical Report</a:t>
            </a:r>
            <a:r>
              <a:rPr lang="en-GB" dirty="0">
                <a:effectLst/>
              </a:rPr>
              <a:t>. https://www.gov.scot/binaries/content/documents/govscot/publications/statistics/2023/11/scottish-crime-justice-survey-2021-22-main-findings/documents/technical-report/technical-report/govscot%3Adocument/Crime%2BSurvey%2B-%2B2021-22%2B-%2BTechnical%2BReport.pdf</a:t>
            </a:r>
          </a:p>
          <a:p>
            <a:r>
              <a:rPr lang="en-GB" dirty="0"/>
              <a:t>* Own calculations</a:t>
            </a:r>
          </a:p>
          <a:p>
            <a:endParaRPr lang="en-GB" dirty="0"/>
          </a:p>
          <a:p>
            <a:endParaRPr lang="en-GB" dirty="0"/>
          </a:p>
          <a:p>
            <a:endParaRPr lang="en-GB" dirty="0"/>
          </a:p>
        </p:txBody>
      </p:sp>
    </p:spTree>
    <p:extLst>
      <p:ext uri="{BB962C8B-B14F-4D97-AF65-F5344CB8AC3E}">
        <p14:creationId xmlns:p14="http://schemas.microsoft.com/office/powerpoint/2010/main" val="3246291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BE111-F135-8BE5-F59F-750ADC4797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A847E1-1FDB-84A5-D227-509F1866509E}"/>
              </a:ext>
            </a:extLst>
          </p:cNvPr>
          <p:cNvSpPr>
            <a:spLocks noGrp="1"/>
          </p:cNvSpPr>
          <p:nvPr>
            <p:ph type="title"/>
          </p:nvPr>
        </p:nvSpPr>
        <p:spPr/>
        <p:txBody>
          <a:bodyPr/>
          <a:lstStyle/>
          <a:p>
            <a:r>
              <a:rPr lang="en-GB" dirty="0"/>
              <a:t>Overview</a:t>
            </a:r>
          </a:p>
        </p:txBody>
      </p:sp>
      <p:sp>
        <p:nvSpPr>
          <p:cNvPr id="3" name="Content Placeholder 2">
            <a:extLst>
              <a:ext uri="{FF2B5EF4-FFF2-40B4-BE49-F238E27FC236}">
                <a16:creationId xmlns:a16="http://schemas.microsoft.com/office/drawing/2014/main" id="{8769057F-C2C8-92A6-6D63-8127DBE4DF48}"/>
              </a:ext>
            </a:extLst>
          </p:cNvPr>
          <p:cNvSpPr>
            <a:spLocks noGrp="1"/>
          </p:cNvSpPr>
          <p:nvPr>
            <p:ph sz="half" idx="1"/>
          </p:nvPr>
        </p:nvSpPr>
        <p:spPr/>
        <p:txBody>
          <a:bodyPr/>
          <a:lstStyle/>
          <a:p>
            <a:r>
              <a:rPr lang="en-GB" dirty="0"/>
              <a:t>Why use surveys to measure crime?</a:t>
            </a:r>
          </a:p>
          <a:p>
            <a:r>
              <a:rPr lang="en-GB" dirty="0"/>
              <a:t>Constructing a victimization time trend</a:t>
            </a:r>
          </a:p>
          <a:p>
            <a:r>
              <a:rPr lang="en-GB" dirty="0"/>
              <a:t>Sample size and the crime drop</a:t>
            </a:r>
          </a:p>
          <a:p>
            <a:r>
              <a:rPr lang="en-GB" dirty="0"/>
              <a:t>Sampling frames and victimization</a:t>
            </a:r>
          </a:p>
          <a:p>
            <a:endParaRPr lang="en-GB" dirty="0"/>
          </a:p>
          <a:p>
            <a:endParaRPr lang="en-GB" dirty="0"/>
          </a:p>
        </p:txBody>
      </p:sp>
      <p:sp>
        <p:nvSpPr>
          <p:cNvPr id="4" name="Content Placeholder 3">
            <a:extLst>
              <a:ext uri="{FF2B5EF4-FFF2-40B4-BE49-F238E27FC236}">
                <a16:creationId xmlns:a16="http://schemas.microsoft.com/office/drawing/2014/main" id="{CF88604E-FBC6-14FC-C356-2F079DEB7B27}"/>
              </a:ext>
            </a:extLst>
          </p:cNvPr>
          <p:cNvSpPr>
            <a:spLocks noGrp="1"/>
          </p:cNvSpPr>
          <p:nvPr>
            <p:ph sz="half" idx="2"/>
          </p:nvPr>
        </p:nvSpPr>
        <p:spPr/>
        <p:txBody>
          <a:bodyPr/>
          <a:lstStyle/>
          <a:p>
            <a:endParaRPr lang="en-GB"/>
          </a:p>
        </p:txBody>
      </p:sp>
    </p:spTree>
    <p:extLst>
      <p:ext uri="{BB962C8B-B14F-4D97-AF65-F5344CB8AC3E}">
        <p14:creationId xmlns:p14="http://schemas.microsoft.com/office/powerpoint/2010/main" val="3535045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8D8B0-6B55-18DD-31CB-1ED8570B6B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ACE995-F33D-0F81-D2B6-6BA36E690E3A}"/>
              </a:ext>
            </a:extLst>
          </p:cNvPr>
          <p:cNvSpPr>
            <a:spLocks noGrp="1"/>
          </p:cNvSpPr>
          <p:nvPr>
            <p:ph type="title"/>
          </p:nvPr>
        </p:nvSpPr>
        <p:spPr/>
        <p:txBody>
          <a:bodyPr/>
          <a:lstStyle/>
          <a:p>
            <a:r>
              <a:rPr lang="en-GB" dirty="0"/>
              <a:t>Sample size and the crime drop</a:t>
            </a:r>
          </a:p>
        </p:txBody>
      </p:sp>
      <p:sp>
        <p:nvSpPr>
          <p:cNvPr id="3" name="Content Placeholder 2">
            <a:extLst>
              <a:ext uri="{FF2B5EF4-FFF2-40B4-BE49-F238E27FC236}">
                <a16:creationId xmlns:a16="http://schemas.microsoft.com/office/drawing/2014/main" id="{29444BA2-03AA-F312-F1D3-8D37521432DF}"/>
              </a:ext>
            </a:extLst>
          </p:cNvPr>
          <p:cNvSpPr>
            <a:spLocks noGrp="1"/>
          </p:cNvSpPr>
          <p:nvPr>
            <p:ph sz="half" idx="1"/>
          </p:nvPr>
        </p:nvSpPr>
        <p:spPr/>
        <p:txBody>
          <a:bodyPr>
            <a:normAutofit/>
          </a:bodyPr>
          <a:lstStyle/>
          <a:p>
            <a:r>
              <a:rPr lang="en-GB" dirty="0"/>
              <a:t>There is an irony here: adults in general </a:t>
            </a:r>
            <a:r>
              <a:rPr lang="en-GB" i="1" dirty="0"/>
              <a:t>don’t</a:t>
            </a:r>
            <a:r>
              <a:rPr lang="en-GB" dirty="0"/>
              <a:t> have much of an experience of crime – victimization prevalence as estimated by the SCJS was ~10% in the most recent sweeps</a:t>
            </a:r>
          </a:p>
          <a:p>
            <a:r>
              <a:rPr lang="en-GB" dirty="0"/>
              <a:t>So general population victimization surveys are less able to explore </a:t>
            </a:r>
            <a:r>
              <a:rPr lang="en-GB" i="1" dirty="0"/>
              <a:t>victims</a:t>
            </a:r>
            <a:r>
              <a:rPr lang="en-GB" dirty="0"/>
              <a:t>’ experiences of crime unless they increase sample size over time</a:t>
            </a:r>
          </a:p>
          <a:p>
            <a:r>
              <a:rPr lang="en-GB" dirty="0"/>
              <a:t>This is even more true for repeat victims</a:t>
            </a:r>
          </a:p>
        </p:txBody>
      </p:sp>
      <p:sp>
        <p:nvSpPr>
          <p:cNvPr id="4" name="Content Placeholder 3">
            <a:extLst>
              <a:ext uri="{FF2B5EF4-FFF2-40B4-BE49-F238E27FC236}">
                <a16:creationId xmlns:a16="http://schemas.microsoft.com/office/drawing/2014/main" id="{7BCD9BE1-ECF0-CA19-DA1C-EF8145B49B44}"/>
              </a:ext>
            </a:extLst>
          </p:cNvPr>
          <p:cNvSpPr>
            <a:spLocks noGrp="1"/>
          </p:cNvSpPr>
          <p:nvPr>
            <p:ph sz="half" idx="2"/>
          </p:nvPr>
        </p:nvSpPr>
        <p:spPr/>
        <p:txBody>
          <a:bodyPr>
            <a:normAutofit/>
          </a:bodyPr>
          <a:lstStyle/>
          <a:p>
            <a:r>
              <a:rPr lang="en-GB" dirty="0">
                <a:effectLst/>
              </a:rPr>
              <a:t>Scottish Women’s Aid. (2021, December). </a:t>
            </a:r>
            <a:r>
              <a:rPr lang="en-GB" i="1" dirty="0">
                <a:effectLst/>
              </a:rPr>
              <a:t>Response to the consultation on the Scottish Crime and Justice Survey (SCJS), December 2021</a:t>
            </a:r>
            <a:r>
              <a:rPr lang="en-GB" dirty="0">
                <a:effectLst/>
              </a:rPr>
              <a:t>. </a:t>
            </a:r>
            <a:r>
              <a:rPr lang="en-GB" dirty="0">
                <a:effectLst/>
                <a:hlinkClick r:id="rId2"/>
              </a:rPr>
              <a:t>https://womensaid.scot/wp-content/uploads/2022/04/SWA-response-to-Scottish-Crime-and-Justice-Survey-consultation.pdf</a:t>
            </a:r>
            <a:endParaRPr lang="en-GB" dirty="0">
              <a:effectLst/>
            </a:endParaRP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709018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450CB-9D48-427D-82DB-C2A2F7315B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4E56BA-D19B-32AF-CE1B-B6965BC3B84F}"/>
              </a:ext>
            </a:extLst>
          </p:cNvPr>
          <p:cNvSpPr>
            <a:spLocks noGrp="1"/>
          </p:cNvSpPr>
          <p:nvPr>
            <p:ph type="title"/>
          </p:nvPr>
        </p:nvSpPr>
        <p:spPr/>
        <p:txBody>
          <a:bodyPr/>
          <a:lstStyle/>
          <a:p>
            <a:r>
              <a:rPr lang="en-GB" dirty="0"/>
              <a:t>Small numbers means more volatility</a:t>
            </a:r>
          </a:p>
        </p:txBody>
      </p:sp>
      <p:sp>
        <p:nvSpPr>
          <p:cNvPr id="3" name="Content Placeholder 2">
            <a:extLst>
              <a:ext uri="{FF2B5EF4-FFF2-40B4-BE49-F238E27FC236}">
                <a16:creationId xmlns:a16="http://schemas.microsoft.com/office/drawing/2014/main" id="{03245400-1477-76D7-89E3-EAB0D71A1209}"/>
              </a:ext>
            </a:extLst>
          </p:cNvPr>
          <p:cNvSpPr>
            <a:spLocks noGrp="1"/>
          </p:cNvSpPr>
          <p:nvPr>
            <p:ph sz="half" idx="1"/>
          </p:nvPr>
        </p:nvSpPr>
        <p:spPr/>
        <p:txBody>
          <a:bodyPr>
            <a:normAutofit/>
          </a:bodyPr>
          <a:lstStyle/>
          <a:p>
            <a:endParaRPr lang="en-GB" baseline="30000" dirty="0"/>
          </a:p>
        </p:txBody>
      </p:sp>
      <p:sp>
        <p:nvSpPr>
          <p:cNvPr id="4" name="Content Placeholder 3">
            <a:extLst>
              <a:ext uri="{FF2B5EF4-FFF2-40B4-BE49-F238E27FC236}">
                <a16:creationId xmlns:a16="http://schemas.microsoft.com/office/drawing/2014/main" id="{C632D8E2-C277-C429-4291-A8AB4745C796}"/>
              </a:ext>
            </a:extLst>
          </p:cNvPr>
          <p:cNvSpPr>
            <a:spLocks noGrp="1"/>
          </p:cNvSpPr>
          <p:nvPr>
            <p:ph sz="half" idx="2"/>
          </p:nvPr>
        </p:nvSpPr>
        <p:spPr/>
        <p:txBody>
          <a:bodyPr>
            <a:normAutofit/>
          </a:bodyPr>
          <a:lstStyle/>
          <a:p>
            <a:r>
              <a:rPr lang="en-GB" baseline="30000" dirty="0"/>
              <a:t>Sylvia Walby, Jude Towers, Brian Francis, Is Violent Crime Increasing or Decreasing? a New Methodology to Measure Repeat Attacks Making Visible the Significance of Gender and Domestic Relations, The British Journal of Criminology, Volume 56, Issue 6, November 2016, Pages 1203–1234, https://doi.org/10.1093/bjc/azv131</a:t>
            </a:r>
            <a:endParaRPr lang="en-GB" dirty="0">
              <a:effectLst/>
            </a:endParaRPr>
          </a:p>
        </p:txBody>
      </p:sp>
      <p:pic>
        <p:nvPicPr>
          <p:cNvPr id="6" name="Picture 5">
            <a:extLst>
              <a:ext uri="{FF2B5EF4-FFF2-40B4-BE49-F238E27FC236}">
                <a16:creationId xmlns:a16="http://schemas.microsoft.com/office/drawing/2014/main" id="{7BE1A582-F0E3-7478-564F-0820D614F9E0}"/>
              </a:ext>
            </a:extLst>
          </p:cNvPr>
          <p:cNvPicPr>
            <a:picLocks noChangeAspect="1"/>
          </p:cNvPicPr>
          <p:nvPr/>
        </p:nvPicPr>
        <p:blipFill>
          <a:blip r:embed="rId2"/>
          <a:stretch>
            <a:fillRect/>
          </a:stretch>
        </p:blipFill>
        <p:spPr>
          <a:xfrm>
            <a:off x="1154957" y="1681227"/>
            <a:ext cx="6899755" cy="4447776"/>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621C3C66-92E8-10AF-F513-65C3DF6DC0D2}"/>
                  </a:ext>
                </a:extLst>
              </p14:cNvPr>
              <p14:cNvContentPartPr/>
              <p14:nvPr/>
            </p14:nvContentPartPr>
            <p14:xfrm>
              <a:off x="4891824" y="3016872"/>
              <a:ext cx="3084480" cy="64440"/>
            </p14:xfrm>
          </p:contentPart>
        </mc:Choice>
        <mc:Fallback>
          <p:pic>
            <p:nvPicPr>
              <p:cNvPr id="7" name="Ink 6">
                <a:extLst>
                  <a:ext uri="{FF2B5EF4-FFF2-40B4-BE49-F238E27FC236}">
                    <a16:creationId xmlns:a16="http://schemas.microsoft.com/office/drawing/2014/main" id="{621C3C66-92E8-10AF-F513-65C3DF6DC0D2}"/>
                  </a:ext>
                </a:extLst>
              </p:cNvPr>
              <p:cNvPicPr/>
              <p:nvPr/>
            </p:nvPicPr>
            <p:blipFill>
              <a:blip r:embed="rId4"/>
              <a:stretch>
                <a:fillRect/>
              </a:stretch>
            </p:blipFill>
            <p:spPr>
              <a:xfrm>
                <a:off x="4837824" y="2908872"/>
                <a:ext cx="319212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7A4E8EA9-26AF-0FE5-C3E8-C1E926C53243}"/>
                  </a:ext>
                </a:extLst>
              </p14:cNvPr>
              <p14:cNvContentPartPr/>
              <p14:nvPr/>
            </p14:nvContentPartPr>
            <p14:xfrm>
              <a:off x="1224864" y="3345192"/>
              <a:ext cx="6634440" cy="38160"/>
            </p14:xfrm>
          </p:contentPart>
        </mc:Choice>
        <mc:Fallback>
          <p:pic>
            <p:nvPicPr>
              <p:cNvPr id="8" name="Ink 7">
                <a:extLst>
                  <a:ext uri="{FF2B5EF4-FFF2-40B4-BE49-F238E27FC236}">
                    <a16:creationId xmlns:a16="http://schemas.microsoft.com/office/drawing/2014/main" id="{7A4E8EA9-26AF-0FE5-C3E8-C1E926C53243}"/>
                  </a:ext>
                </a:extLst>
              </p:cNvPr>
              <p:cNvPicPr/>
              <p:nvPr/>
            </p:nvPicPr>
            <p:blipFill>
              <a:blip r:embed="rId6"/>
              <a:stretch>
                <a:fillRect/>
              </a:stretch>
            </p:blipFill>
            <p:spPr>
              <a:xfrm>
                <a:off x="1171224" y="3237552"/>
                <a:ext cx="674208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1874DD83-ABEE-6AE1-F21C-4BA62DA0C3E6}"/>
                  </a:ext>
                </a:extLst>
              </p14:cNvPr>
              <p14:cNvContentPartPr/>
              <p14:nvPr/>
            </p14:nvContentPartPr>
            <p14:xfrm>
              <a:off x="1206864" y="3602232"/>
              <a:ext cx="6648120" cy="119520"/>
            </p14:xfrm>
          </p:contentPart>
        </mc:Choice>
        <mc:Fallback>
          <p:pic>
            <p:nvPicPr>
              <p:cNvPr id="9" name="Ink 8">
                <a:extLst>
                  <a:ext uri="{FF2B5EF4-FFF2-40B4-BE49-F238E27FC236}">
                    <a16:creationId xmlns:a16="http://schemas.microsoft.com/office/drawing/2014/main" id="{1874DD83-ABEE-6AE1-F21C-4BA62DA0C3E6}"/>
                  </a:ext>
                </a:extLst>
              </p:cNvPr>
              <p:cNvPicPr/>
              <p:nvPr/>
            </p:nvPicPr>
            <p:blipFill>
              <a:blip r:embed="rId8"/>
              <a:stretch>
                <a:fillRect/>
              </a:stretch>
            </p:blipFill>
            <p:spPr>
              <a:xfrm>
                <a:off x="1152864" y="3494232"/>
                <a:ext cx="675576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78D82009-6550-1B22-D5FA-E3734CDBD289}"/>
                  </a:ext>
                </a:extLst>
              </p14:cNvPr>
              <p14:cNvContentPartPr/>
              <p14:nvPr/>
            </p14:nvContentPartPr>
            <p14:xfrm>
              <a:off x="1206864" y="4059792"/>
              <a:ext cx="435960" cy="9360"/>
            </p14:xfrm>
          </p:contentPart>
        </mc:Choice>
        <mc:Fallback>
          <p:pic>
            <p:nvPicPr>
              <p:cNvPr id="10" name="Ink 9">
                <a:extLst>
                  <a:ext uri="{FF2B5EF4-FFF2-40B4-BE49-F238E27FC236}">
                    <a16:creationId xmlns:a16="http://schemas.microsoft.com/office/drawing/2014/main" id="{78D82009-6550-1B22-D5FA-E3734CDBD289}"/>
                  </a:ext>
                </a:extLst>
              </p:cNvPr>
              <p:cNvPicPr/>
              <p:nvPr/>
            </p:nvPicPr>
            <p:blipFill>
              <a:blip r:embed="rId10"/>
              <a:stretch>
                <a:fillRect/>
              </a:stretch>
            </p:blipFill>
            <p:spPr>
              <a:xfrm>
                <a:off x="1152864" y="3951792"/>
                <a:ext cx="54360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C4FD4525-24FD-07BB-168C-D67358CDF6EE}"/>
                  </a:ext>
                </a:extLst>
              </p14:cNvPr>
              <p14:cNvContentPartPr/>
              <p14:nvPr/>
            </p14:nvContentPartPr>
            <p14:xfrm>
              <a:off x="5220864" y="3693312"/>
              <a:ext cx="2565720" cy="65160"/>
            </p14:xfrm>
          </p:contentPart>
        </mc:Choice>
        <mc:Fallback>
          <p:pic>
            <p:nvPicPr>
              <p:cNvPr id="11" name="Ink 10">
                <a:extLst>
                  <a:ext uri="{FF2B5EF4-FFF2-40B4-BE49-F238E27FC236}">
                    <a16:creationId xmlns:a16="http://schemas.microsoft.com/office/drawing/2014/main" id="{C4FD4525-24FD-07BB-168C-D67358CDF6EE}"/>
                  </a:ext>
                </a:extLst>
              </p:cNvPr>
              <p:cNvPicPr/>
              <p:nvPr/>
            </p:nvPicPr>
            <p:blipFill>
              <a:blip r:embed="rId12"/>
              <a:stretch>
                <a:fillRect/>
              </a:stretch>
            </p:blipFill>
            <p:spPr>
              <a:xfrm>
                <a:off x="5167224" y="3585312"/>
                <a:ext cx="267336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52E1F175-3596-FFC7-37A4-1351B3682816}"/>
                  </a:ext>
                </a:extLst>
              </p14:cNvPr>
              <p14:cNvContentPartPr/>
              <p14:nvPr/>
            </p14:nvContentPartPr>
            <p14:xfrm>
              <a:off x="4654224" y="3775752"/>
              <a:ext cx="890280" cy="29160"/>
            </p14:xfrm>
          </p:contentPart>
        </mc:Choice>
        <mc:Fallback>
          <p:pic>
            <p:nvPicPr>
              <p:cNvPr id="12" name="Ink 11">
                <a:extLst>
                  <a:ext uri="{FF2B5EF4-FFF2-40B4-BE49-F238E27FC236}">
                    <a16:creationId xmlns:a16="http://schemas.microsoft.com/office/drawing/2014/main" id="{52E1F175-3596-FFC7-37A4-1351B3682816}"/>
                  </a:ext>
                </a:extLst>
              </p:cNvPr>
              <p:cNvPicPr/>
              <p:nvPr/>
            </p:nvPicPr>
            <p:blipFill>
              <a:blip r:embed="rId14"/>
              <a:stretch>
                <a:fillRect/>
              </a:stretch>
            </p:blipFill>
            <p:spPr>
              <a:xfrm>
                <a:off x="4600584" y="3668112"/>
                <a:ext cx="997920" cy="244800"/>
              </a:xfrm>
              <a:prstGeom prst="rect">
                <a:avLst/>
              </a:prstGeom>
            </p:spPr>
          </p:pic>
        </mc:Fallback>
      </mc:AlternateContent>
    </p:spTree>
    <p:extLst>
      <p:ext uri="{BB962C8B-B14F-4D97-AF65-F5344CB8AC3E}">
        <p14:creationId xmlns:p14="http://schemas.microsoft.com/office/powerpoint/2010/main" val="3062694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3725-71DA-89D8-E27D-81BEEF9439FF}"/>
              </a:ext>
            </a:extLst>
          </p:cNvPr>
          <p:cNvSpPr>
            <a:spLocks noGrp="1"/>
          </p:cNvSpPr>
          <p:nvPr>
            <p:ph type="title"/>
          </p:nvPr>
        </p:nvSpPr>
        <p:spPr/>
        <p:txBody>
          <a:bodyPr/>
          <a:lstStyle/>
          <a:p>
            <a:r>
              <a:rPr lang="en-GB" dirty="0"/>
              <a:t>The crime drop and survey design</a:t>
            </a:r>
          </a:p>
        </p:txBody>
      </p:sp>
      <p:sp>
        <p:nvSpPr>
          <p:cNvPr id="3" name="Content Placeholder 2">
            <a:extLst>
              <a:ext uri="{FF2B5EF4-FFF2-40B4-BE49-F238E27FC236}">
                <a16:creationId xmlns:a16="http://schemas.microsoft.com/office/drawing/2014/main" id="{98432419-D851-EF3F-4D60-DEC1052AF28E}"/>
              </a:ext>
            </a:extLst>
          </p:cNvPr>
          <p:cNvSpPr>
            <a:spLocks noGrp="1"/>
          </p:cNvSpPr>
          <p:nvPr>
            <p:ph sz="half" idx="1"/>
          </p:nvPr>
        </p:nvSpPr>
        <p:spPr/>
        <p:txBody>
          <a:bodyPr>
            <a:normAutofit/>
          </a:bodyPr>
          <a:lstStyle/>
          <a:p>
            <a:r>
              <a:rPr lang="en-GB" dirty="0"/>
              <a:t>There is a tension between the aims of providing ‘a valid and reliable measure of adults’ experiences of crime’ and ‘</a:t>
            </a:r>
            <a:r>
              <a:rPr lang="en-GB" dirty="0" err="1"/>
              <a:t>examin</a:t>
            </a:r>
            <a:r>
              <a:rPr lang="en-GB" dirty="0"/>
              <a:t>[</a:t>
            </a:r>
            <a:r>
              <a:rPr lang="en-GB" dirty="0" err="1"/>
              <a:t>ing</a:t>
            </a:r>
            <a:r>
              <a:rPr lang="en-GB" dirty="0"/>
              <a:t>] trends over time in the number and nature of crimes in Scotland’</a:t>
            </a:r>
          </a:p>
          <a:p>
            <a:r>
              <a:rPr lang="en-GB" dirty="0"/>
              <a:t>These are not specific to SCJS but maybe more acute than with e.g. Crime Survey for England and Wales due to smaller sample size</a:t>
            </a:r>
            <a:endParaRPr lang="en-GB" baseline="30000" dirty="0"/>
          </a:p>
          <a:p>
            <a:endParaRPr lang="en-GB" baseline="30000" dirty="0"/>
          </a:p>
        </p:txBody>
      </p:sp>
      <p:sp>
        <p:nvSpPr>
          <p:cNvPr id="4" name="Content Placeholder 3">
            <a:extLst>
              <a:ext uri="{FF2B5EF4-FFF2-40B4-BE49-F238E27FC236}">
                <a16:creationId xmlns:a16="http://schemas.microsoft.com/office/drawing/2014/main" id="{9691AD47-C134-2181-0BAA-8137062B9529}"/>
              </a:ext>
            </a:extLst>
          </p:cNvPr>
          <p:cNvSpPr>
            <a:spLocks noGrp="1"/>
          </p:cNvSpPr>
          <p:nvPr>
            <p:ph sz="half" idx="2"/>
          </p:nvPr>
        </p:nvSpPr>
        <p:spPr/>
        <p:txBody>
          <a:bodyPr>
            <a:normAutofit/>
          </a:bodyPr>
          <a:lstStyle/>
          <a:p>
            <a:endParaRPr lang="en-GB" dirty="0">
              <a:effectLst/>
            </a:endParaRPr>
          </a:p>
        </p:txBody>
      </p:sp>
    </p:spTree>
    <p:extLst>
      <p:ext uri="{BB962C8B-B14F-4D97-AF65-F5344CB8AC3E}">
        <p14:creationId xmlns:p14="http://schemas.microsoft.com/office/powerpoint/2010/main" val="4062156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6F3"/>
            </a:gs>
            <a:gs pos="76000">
              <a:srgbClr val="CBC2BF"/>
            </a:gs>
            <a:gs pos="78000">
              <a:srgbClr val="CBC2BF"/>
            </a:gs>
            <a:gs pos="100000">
              <a:srgbClr val="ECE5E1">
                <a:alpha val="58000"/>
              </a:srgbClr>
            </a:gs>
          </a:gsLst>
          <a:lin ang="5400000" scaled="1"/>
          <a:tileRect/>
        </a:gradFill>
        <a:effectLst/>
      </p:bgPr>
    </p:bg>
    <p:spTree>
      <p:nvGrpSpPr>
        <p:cNvPr id="1" name="">
          <a:extLst>
            <a:ext uri="{FF2B5EF4-FFF2-40B4-BE49-F238E27FC236}">
              <a16:creationId xmlns:a16="http://schemas.microsoft.com/office/drawing/2014/main" id="{6585B44B-7DF6-BE71-5770-2526C30F0138}"/>
            </a:ext>
          </a:extLst>
        </p:cNvPr>
        <p:cNvGrpSpPr/>
        <p:nvPr/>
      </p:nvGrpSpPr>
      <p:grpSpPr>
        <a:xfrm>
          <a:off x="0" y="0"/>
          <a:ext cx="0" cy="0"/>
          <a:chOff x="0" y="0"/>
          <a:chExt cx="0" cy="0"/>
        </a:xfrm>
      </p:grpSpPr>
      <p:pic>
        <p:nvPicPr>
          <p:cNvPr id="5" name="Picture 4" descr="A picture frame and candle on a shelf&#10;&#10;Description automatically generated">
            <a:extLst>
              <a:ext uri="{FF2B5EF4-FFF2-40B4-BE49-F238E27FC236}">
                <a16:creationId xmlns:a16="http://schemas.microsoft.com/office/drawing/2014/main" id="{209C3894-8F59-86FD-0080-E7251A540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762001"/>
            <a:ext cx="12560300" cy="8373533"/>
          </a:xfrm>
          <a:prstGeom prst="rect">
            <a:avLst/>
          </a:prstGeom>
        </p:spPr>
      </p:pic>
      <p:sp>
        <p:nvSpPr>
          <p:cNvPr id="2" name="Title 1">
            <a:extLst>
              <a:ext uri="{FF2B5EF4-FFF2-40B4-BE49-F238E27FC236}">
                <a16:creationId xmlns:a16="http://schemas.microsoft.com/office/drawing/2014/main" id="{0A052ACF-E151-6328-4856-76E0A606D6FB}"/>
              </a:ext>
            </a:extLst>
          </p:cNvPr>
          <p:cNvSpPr>
            <a:spLocks noGrp="1"/>
          </p:cNvSpPr>
          <p:nvPr>
            <p:ph type="ctrTitle"/>
          </p:nvPr>
        </p:nvSpPr>
        <p:spPr>
          <a:xfrm>
            <a:off x="4426204" y="597598"/>
            <a:ext cx="9144000" cy="3467926"/>
          </a:xfrm>
        </p:spPr>
        <p:txBody>
          <a:bodyPr/>
          <a:lstStyle/>
          <a:p>
            <a:r>
              <a:rPr lang="en-GB" dirty="0">
                <a:solidFill>
                  <a:schemeClr val="tx1"/>
                </a:solidFill>
                <a:latin typeface="Rockwell Light" panose="02040303020102020203" pitchFamily="18" charset="0"/>
              </a:rPr>
              <a:t>Sampling </a:t>
            </a:r>
            <a:br>
              <a:rPr lang="en-GB" dirty="0">
                <a:solidFill>
                  <a:schemeClr val="tx1"/>
                </a:solidFill>
                <a:latin typeface="Rockwell Light" panose="02040303020102020203" pitchFamily="18" charset="0"/>
              </a:rPr>
            </a:br>
            <a:r>
              <a:rPr lang="en-GB" dirty="0">
                <a:solidFill>
                  <a:schemeClr val="tx1"/>
                </a:solidFill>
                <a:latin typeface="Rockwell Light" panose="02040303020102020203" pitchFamily="18" charset="0"/>
              </a:rPr>
              <a:t>frame</a:t>
            </a:r>
          </a:p>
        </p:txBody>
      </p:sp>
      <p:sp>
        <p:nvSpPr>
          <p:cNvPr id="3" name="Subtitle 2">
            <a:extLst>
              <a:ext uri="{FF2B5EF4-FFF2-40B4-BE49-F238E27FC236}">
                <a16:creationId xmlns:a16="http://schemas.microsoft.com/office/drawing/2014/main" id="{903145D8-7595-F653-68EB-A9DC47AE6E87}"/>
              </a:ext>
            </a:extLst>
          </p:cNvPr>
          <p:cNvSpPr>
            <a:spLocks noGrp="1"/>
          </p:cNvSpPr>
          <p:nvPr>
            <p:ph type="subTitle" idx="1"/>
          </p:nvPr>
        </p:nvSpPr>
        <p:spPr>
          <a:xfrm>
            <a:off x="1524000" y="4738942"/>
            <a:ext cx="9144000" cy="1280160"/>
          </a:xfrm>
        </p:spPr>
        <p:txBody>
          <a:bodyPr/>
          <a:lstStyle/>
          <a:p>
            <a:endParaRPr lang="en-GB" dirty="0"/>
          </a:p>
        </p:txBody>
      </p:sp>
      <p:sp>
        <p:nvSpPr>
          <p:cNvPr id="7" name="TextBox 6">
            <a:extLst>
              <a:ext uri="{FF2B5EF4-FFF2-40B4-BE49-F238E27FC236}">
                <a16:creationId xmlns:a16="http://schemas.microsoft.com/office/drawing/2014/main" id="{39066CD1-18DB-0EB3-4F50-68BA34289261}"/>
              </a:ext>
            </a:extLst>
          </p:cNvPr>
          <p:cNvSpPr txBox="1"/>
          <p:nvPr/>
        </p:nvSpPr>
        <p:spPr>
          <a:xfrm>
            <a:off x="4191000" y="6247004"/>
            <a:ext cx="6883400" cy="369332"/>
          </a:xfrm>
          <a:prstGeom prst="rect">
            <a:avLst/>
          </a:prstGeom>
          <a:noFill/>
        </p:spPr>
        <p:txBody>
          <a:bodyPr wrap="square">
            <a:spAutoFit/>
          </a:bodyPr>
          <a:lstStyle/>
          <a:p>
            <a:r>
              <a:rPr lang="en-GB" dirty="0">
                <a:solidFill>
                  <a:srgbClr val="DEB289"/>
                </a:solidFill>
              </a:rPr>
              <a:t>Photo by  </a:t>
            </a:r>
            <a:r>
              <a:rPr lang="en-GB" dirty="0" err="1">
                <a:solidFill>
                  <a:srgbClr val="DEB289"/>
                </a:solidFill>
              </a:rPr>
              <a:t>Angèle</a:t>
            </a:r>
            <a:r>
              <a:rPr lang="en-GB" dirty="0">
                <a:solidFill>
                  <a:srgbClr val="DEB289"/>
                </a:solidFill>
              </a:rPr>
              <a:t> Kamp on Unsplash </a:t>
            </a:r>
          </a:p>
        </p:txBody>
      </p:sp>
    </p:spTree>
    <p:extLst>
      <p:ext uri="{BB962C8B-B14F-4D97-AF65-F5344CB8AC3E}">
        <p14:creationId xmlns:p14="http://schemas.microsoft.com/office/powerpoint/2010/main" val="519228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B1C4C-B89C-497A-0E6B-F63F77D92D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06EB41-9C9A-A3A6-51FB-30A2A2ED11C2}"/>
              </a:ext>
            </a:extLst>
          </p:cNvPr>
          <p:cNvSpPr>
            <a:spLocks noGrp="1"/>
          </p:cNvSpPr>
          <p:nvPr>
            <p:ph type="title"/>
          </p:nvPr>
        </p:nvSpPr>
        <p:spPr/>
        <p:txBody>
          <a:bodyPr/>
          <a:lstStyle/>
          <a:p>
            <a:r>
              <a:rPr lang="en-GB" dirty="0"/>
              <a:t>The ‘average’ person</a:t>
            </a:r>
          </a:p>
        </p:txBody>
      </p:sp>
      <p:sp>
        <p:nvSpPr>
          <p:cNvPr id="3" name="Content Placeholder 2">
            <a:extLst>
              <a:ext uri="{FF2B5EF4-FFF2-40B4-BE49-F238E27FC236}">
                <a16:creationId xmlns:a16="http://schemas.microsoft.com/office/drawing/2014/main" id="{45E849FD-0A91-B338-2875-91FC1801D8A8}"/>
              </a:ext>
            </a:extLst>
          </p:cNvPr>
          <p:cNvSpPr>
            <a:spLocks noGrp="1"/>
          </p:cNvSpPr>
          <p:nvPr>
            <p:ph sz="half" idx="1"/>
          </p:nvPr>
        </p:nvSpPr>
        <p:spPr/>
        <p:txBody>
          <a:bodyPr>
            <a:normAutofit/>
          </a:bodyPr>
          <a:lstStyle/>
          <a:p>
            <a:r>
              <a:rPr lang="en-GB" dirty="0"/>
              <a:t>Nationally representative sample surveys are designed to reflect the experience of the average person or household</a:t>
            </a:r>
          </a:p>
          <a:p>
            <a:r>
              <a:rPr lang="en-GB" dirty="0"/>
              <a:t>“The SCJS is a random probability sample survey of private households” using the Royal Mail Postcode Address File (PAF)</a:t>
            </a:r>
          </a:p>
          <a:p>
            <a:r>
              <a:rPr lang="en-GB" dirty="0"/>
              <a:t>SCJS aims to “provide a valid and reliable measure of adults' experience of crime”…</a:t>
            </a:r>
            <a:endParaRPr lang="en-GB" baseline="30000" dirty="0"/>
          </a:p>
        </p:txBody>
      </p:sp>
      <p:sp>
        <p:nvSpPr>
          <p:cNvPr id="4" name="Content Placeholder 3">
            <a:extLst>
              <a:ext uri="{FF2B5EF4-FFF2-40B4-BE49-F238E27FC236}">
                <a16:creationId xmlns:a16="http://schemas.microsoft.com/office/drawing/2014/main" id="{A5453D66-BD58-FA9B-677F-16C7D3E33C20}"/>
              </a:ext>
            </a:extLst>
          </p:cNvPr>
          <p:cNvSpPr>
            <a:spLocks noGrp="1"/>
          </p:cNvSpPr>
          <p:nvPr>
            <p:ph sz="half" idx="2"/>
          </p:nvPr>
        </p:nvSpPr>
        <p:spPr/>
        <p:txBody>
          <a:bodyPr>
            <a:normAutofit/>
          </a:bodyPr>
          <a:lstStyle/>
          <a:p>
            <a:r>
              <a:rPr lang="en-GB" dirty="0">
                <a:effectLst/>
              </a:rPr>
              <a:t>Saunders, A., Caldwell, K., Magnani, L., Cook, B., Page, L., Rose, J., Martin, C., &amp; Hockaday, C. (2021). </a:t>
            </a:r>
            <a:r>
              <a:rPr lang="en-GB" i="1" dirty="0">
                <a:effectLst/>
              </a:rPr>
              <a:t>Scottish Crime and Justice Survey 2019/20: Technical Report</a:t>
            </a:r>
            <a:r>
              <a:rPr lang="en-GB" dirty="0">
                <a:effectLst/>
              </a:rPr>
              <a:t>. Scottish Government. p.13</a:t>
            </a:r>
            <a:endParaRPr lang="en-GB" dirty="0"/>
          </a:p>
        </p:txBody>
      </p:sp>
    </p:spTree>
    <p:extLst>
      <p:ext uri="{BB962C8B-B14F-4D97-AF65-F5344CB8AC3E}">
        <p14:creationId xmlns:p14="http://schemas.microsoft.com/office/powerpoint/2010/main" val="169311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1D9CD-FDB8-C1B1-AFA9-0167022AA9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9645B9-A981-90DB-E186-A6585C2326E6}"/>
              </a:ext>
            </a:extLst>
          </p:cNvPr>
          <p:cNvSpPr>
            <a:spLocks noGrp="1"/>
          </p:cNvSpPr>
          <p:nvPr>
            <p:ph type="title"/>
          </p:nvPr>
        </p:nvSpPr>
        <p:spPr/>
        <p:txBody>
          <a:bodyPr/>
          <a:lstStyle/>
          <a:p>
            <a:r>
              <a:rPr lang="en-GB" dirty="0"/>
              <a:t>Sampling frames and victimization</a:t>
            </a:r>
          </a:p>
        </p:txBody>
      </p:sp>
      <p:sp>
        <p:nvSpPr>
          <p:cNvPr id="3" name="Content Placeholder 2">
            <a:extLst>
              <a:ext uri="{FF2B5EF4-FFF2-40B4-BE49-F238E27FC236}">
                <a16:creationId xmlns:a16="http://schemas.microsoft.com/office/drawing/2014/main" id="{C4E9555F-0ABD-0E79-AE1A-74B19D888695}"/>
              </a:ext>
            </a:extLst>
          </p:cNvPr>
          <p:cNvSpPr>
            <a:spLocks noGrp="1"/>
          </p:cNvSpPr>
          <p:nvPr>
            <p:ph sz="half" idx="1"/>
          </p:nvPr>
        </p:nvSpPr>
        <p:spPr/>
        <p:txBody>
          <a:bodyPr>
            <a:normAutofit/>
          </a:bodyPr>
          <a:lstStyle/>
          <a:p>
            <a:r>
              <a:rPr lang="en-GB" dirty="0"/>
              <a:t>… but if we want a measure of crime for all adults, not just all adults in private households, we need to assume that “the subset of the adult population not captured in the SCJS experience the same level of victimisation as adults in the household resident population”</a:t>
            </a:r>
            <a:r>
              <a:rPr lang="en-GB" baseline="30000" dirty="0"/>
              <a:t>1</a:t>
            </a:r>
          </a:p>
          <a:p>
            <a:r>
              <a:rPr lang="en-GB" dirty="0"/>
              <a:t>But this excludes homeless people, students, people in prison, nomadic/itinerant populations and those living in refuges</a:t>
            </a:r>
            <a:r>
              <a:rPr lang="en-GB" baseline="30000" dirty="0"/>
              <a:t> 2</a:t>
            </a:r>
            <a:endParaRPr lang="en-GB" dirty="0"/>
          </a:p>
        </p:txBody>
      </p:sp>
      <p:sp>
        <p:nvSpPr>
          <p:cNvPr id="4" name="Content Placeholder 3">
            <a:extLst>
              <a:ext uri="{FF2B5EF4-FFF2-40B4-BE49-F238E27FC236}">
                <a16:creationId xmlns:a16="http://schemas.microsoft.com/office/drawing/2014/main" id="{BB5DC635-788F-C920-BBE9-64003E1B7236}"/>
              </a:ext>
            </a:extLst>
          </p:cNvPr>
          <p:cNvSpPr>
            <a:spLocks noGrp="1"/>
          </p:cNvSpPr>
          <p:nvPr>
            <p:ph sz="half" idx="2"/>
          </p:nvPr>
        </p:nvSpPr>
        <p:spPr/>
        <p:txBody>
          <a:bodyPr>
            <a:normAutofit/>
          </a:bodyPr>
          <a:lstStyle/>
          <a:p>
            <a:r>
              <a:rPr lang="en-GB" baseline="30000" dirty="0"/>
              <a:t>1 </a:t>
            </a:r>
            <a:r>
              <a:rPr lang="en-GB" dirty="0">
                <a:effectLst/>
              </a:rPr>
              <a:t>Scottish Women’s Aid. (2021, December). </a:t>
            </a:r>
            <a:r>
              <a:rPr lang="en-GB" i="1" dirty="0">
                <a:effectLst/>
              </a:rPr>
              <a:t>Response to the consultation on the Scottish Crime and Justice Survey (SCJS), December 2021</a:t>
            </a:r>
            <a:r>
              <a:rPr lang="en-GB" dirty="0">
                <a:effectLst/>
              </a:rPr>
              <a:t>. </a:t>
            </a:r>
            <a:r>
              <a:rPr lang="en-GB" dirty="0">
                <a:effectLst/>
                <a:hlinkClick r:id="rId2"/>
              </a:rPr>
              <a:t>https://womensaid.scot/wp-content/uploads/2022/04/SWA-response-to-Scottish-Crime-and-Justice-Survey-consultation.pdf</a:t>
            </a:r>
            <a:endParaRPr lang="en-GB" dirty="0">
              <a:effectLst/>
            </a:endParaRPr>
          </a:p>
          <a:p>
            <a:r>
              <a:rPr lang="en-GB" baseline="30000" dirty="0">
                <a:effectLst/>
              </a:rPr>
              <a:t>2 </a:t>
            </a:r>
            <a:r>
              <a:rPr lang="en-GB" dirty="0">
                <a:effectLst/>
              </a:rPr>
              <a:t>Carr-Hill, R. (2013). Missing Millions and Measuring Development Progress. </a:t>
            </a:r>
            <a:r>
              <a:rPr lang="en-GB" i="1" dirty="0">
                <a:effectLst/>
              </a:rPr>
              <a:t>World Development</a:t>
            </a:r>
            <a:r>
              <a:rPr lang="en-GB" dirty="0">
                <a:effectLst/>
              </a:rPr>
              <a:t>, </a:t>
            </a:r>
            <a:r>
              <a:rPr lang="en-GB" i="1" dirty="0">
                <a:effectLst/>
              </a:rPr>
              <a:t>46</a:t>
            </a:r>
            <a:r>
              <a:rPr lang="en-GB" dirty="0">
                <a:effectLst/>
              </a:rPr>
              <a:t>, 30–44. </a:t>
            </a:r>
            <a:r>
              <a:rPr lang="en-GB" dirty="0">
                <a:effectLst/>
                <a:hlinkClick r:id="rId3"/>
              </a:rPr>
              <a:t>https://doi.org/10.1016/j.worlddev.2012.12.017</a:t>
            </a:r>
            <a:endParaRPr lang="en-GB" dirty="0">
              <a:effectLst/>
            </a:endParaRPr>
          </a:p>
          <a:p>
            <a:endParaRPr lang="en-GB" dirty="0">
              <a:effectLst/>
            </a:endParaRPr>
          </a:p>
          <a:p>
            <a:endParaRPr lang="en-GB" dirty="0">
              <a:effectLst/>
            </a:endParaRPr>
          </a:p>
        </p:txBody>
      </p:sp>
    </p:spTree>
    <p:extLst>
      <p:ext uri="{BB962C8B-B14F-4D97-AF65-F5344CB8AC3E}">
        <p14:creationId xmlns:p14="http://schemas.microsoft.com/office/powerpoint/2010/main" val="1836177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16F6A-662E-19A5-03A4-FC13C08CEA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C5D047-15D0-CF08-9496-6A472D2F6CF2}"/>
              </a:ext>
            </a:extLst>
          </p:cNvPr>
          <p:cNvSpPr>
            <a:spLocks noGrp="1"/>
          </p:cNvSpPr>
          <p:nvPr>
            <p:ph type="title"/>
          </p:nvPr>
        </p:nvSpPr>
        <p:spPr/>
        <p:txBody>
          <a:bodyPr/>
          <a:lstStyle/>
          <a:p>
            <a:r>
              <a:rPr lang="en-GB" dirty="0"/>
              <a:t>Sampling frames and victimization</a:t>
            </a:r>
          </a:p>
        </p:txBody>
      </p:sp>
      <p:sp>
        <p:nvSpPr>
          <p:cNvPr id="3" name="Content Placeholder 2">
            <a:extLst>
              <a:ext uri="{FF2B5EF4-FFF2-40B4-BE49-F238E27FC236}">
                <a16:creationId xmlns:a16="http://schemas.microsoft.com/office/drawing/2014/main" id="{BDC2385F-CB35-C204-0B6A-5070286B965D}"/>
              </a:ext>
            </a:extLst>
          </p:cNvPr>
          <p:cNvSpPr>
            <a:spLocks noGrp="1"/>
          </p:cNvSpPr>
          <p:nvPr>
            <p:ph sz="half" idx="1"/>
          </p:nvPr>
        </p:nvSpPr>
        <p:spPr/>
        <p:txBody>
          <a:bodyPr>
            <a:normAutofit/>
          </a:bodyPr>
          <a:lstStyle/>
          <a:p>
            <a:r>
              <a:rPr lang="en-GB" dirty="0"/>
              <a:t>If the outcome you’re interested in (victimization) affects selection into the survey – like in our examples – this is not a ‘problem’ that can be solved’ other than some specific scenarios</a:t>
            </a:r>
          </a:p>
          <a:p>
            <a:r>
              <a:rPr lang="en-GB" dirty="0"/>
              <a:t>Adults in private households and all adults are just different target populations – neither is necessarily right or wrong for a given application</a:t>
            </a:r>
          </a:p>
        </p:txBody>
      </p:sp>
      <p:sp>
        <p:nvSpPr>
          <p:cNvPr id="4" name="Content Placeholder 3">
            <a:extLst>
              <a:ext uri="{FF2B5EF4-FFF2-40B4-BE49-F238E27FC236}">
                <a16:creationId xmlns:a16="http://schemas.microsoft.com/office/drawing/2014/main" id="{42E2EAC8-5569-F3EF-97A3-059E07D3880D}"/>
              </a:ext>
            </a:extLst>
          </p:cNvPr>
          <p:cNvSpPr>
            <a:spLocks noGrp="1"/>
          </p:cNvSpPr>
          <p:nvPr>
            <p:ph sz="half" idx="2"/>
          </p:nvPr>
        </p:nvSpPr>
        <p:spPr/>
        <p:txBody>
          <a:bodyPr>
            <a:normAutofit/>
          </a:bodyPr>
          <a:lstStyle/>
          <a:p>
            <a:r>
              <a:rPr lang="en-GB" dirty="0">
                <a:effectLst/>
              </a:rPr>
              <a:t>Schuessler, J., &amp; </a:t>
            </a:r>
            <a:r>
              <a:rPr lang="en-GB" dirty="0" err="1">
                <a:effectLst/>
              </a:rPr>
              <a:t>Selb</a:t>
            </a:r>
            <a:r>
              <a:rPr lang="en-GB" dirty="0">
                <a:effectLst/>
              </a:rPr>
              <a:t>, P. (2023). Graphical Causal Models for Survey Inference. </a:t>
            </a:r>
            <a:r>
              <a:rPr lang="en-GB" i="1" dirty="0">
                <a:effectLst/>
              </a:rPr>
              <a:t>Sociological Methods &amp; Research</a:t>
            </a:r>
            <a:r>
              <a:rPr lang="en-GB" dirty="0">
                <a:effectLst/>
              </a:rPr>
              <a:t>, 00491241231176851. </a:t>
            </a:r>
            <a:r>
              <a:rPr lang="en-GB" dirty="0">
                <a:effectLst/>
                <a:hlinkClick r:id="rId2"/>
              </a:rPr>
              <a:t>https://doi.org/10.1177/00491241231176851</a:t>
            </a:r>
            <a:endParaRPr lang="en-GB" dirty="0">
              <a:effectLst/>
            </a:endParaRPr>
          </a:p>
        </p:txBody>
      </p:sp>
    </p:spTree>
    <p:extLst>
      <p:ext uri="{BB962C8B-B14F-4D97-AF65-F5344CB8AC3E}">
        <p14:creationId xmlns:p14="http://schemas.microsoft.com/office/powerpoint/2010/main" val="3368843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84831-55D5-EA68-322B-CDA51A95DC7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E9FDC63-8EF5-C5A0-93F2-1B92A9DCD7E6}"/>
              </a:ext>
            </a:extLst>
          </p:cNvPr>
          <p:cNvSpPr/>
          <p:nvPr/>
        </p:nvSpPr>
        <p:spPr>
          <a:xfrm>
            <a:off x="0" y="5600002"/>
            <a:ext cx="12547600" cy="15373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FA22AF7-40D0-37EE-E362-E9CF14A502A7}"/>
              </a:ext>
            </a:extLst>
          </p:cNvPr>
          <p:cNvSpPr>
            <a:spLocks noGrp="1"/>
          </p:cNvSpPr>
          <p:nvPr>
            <p:ph type="ctrTitle"/>
          </p:nvPr>
        </p:nvSpPr>
        <p:spPr>
          <a:xfrm>
            <a:off x="1104900" y="1426495"/>
            <a:ext cx="9982200" cy="2002505"/>
          </a:xfrm>
        </p:spPr>
        <p:txBody>
          <a:bodyPr/>
          <a:lstStyle/>
          <a:p>
            <a:r>
              <a:rPr lang="en-GB" dirty="0">
                <a:latin typeface="Rockwell Light" panose="02040303020102020203" pitchFamily="18" charset="0"/>
              </a:rPr>
              <a:t>Thank you</a:t>
            </a:r>
          </a:p>
        </p:txBody>
      </p:sp>
      <p:sp>
        <p:nvSpPr>
          <p:cNvPr id="3" name="Subtitle 2">
            <a:extLst>
              <a:ext uri="{FF2B5EF4-FFF2-40B4-BE49-F238E27FC236}">
                <a16:creationId xmlns:a16="http://schemas.microsoft.com/office/drawing/2014/main" id="{7334F779-1007-CFFD-17C0-FA5FAD447449}"/>
              </a:ext>
            </a:extLst>
          </p:cNvPr>
          <p:cNvSpPr>
            <a:spLocks noGrp="1"/>
          </p:cNvSpPr>
          <p:nvPr>
            <p:ph type="subTitle" idx="1"/>
          </p:nvPr>
        </p:nvSpPr>
        <p:spPr>
          <a:xfrm>
            <a:off x="609600" y="3874421"/>
            <a:ext cx="9982200" cy="1280160"/>
          </a:xfrm>
        </p:spPr>
        <p:txBody>
          <a:bodyPr/>
          <a:lstStyle/>
          <a:p>
            <a:r>
              <a:rPr lang="en-GB" dirty="0">
                <a:solidFill>
                  <a:schemeClr val="accent1"/>
                </a:solidFill>
              </a:rPr>
              <a:t>Survey Practice Forum: Challenges and Opportunities for Social Survey Data Collection in Scotland</a:t>
            </a:r>
          </a:p>
          <a:p>
            <a:endParaRPr lang="en-GB" dirty="0">
              <a:solidFill>
                <a:schemeClr val="accent1"/>
              </a:solidFill>
            </a:endParaRPr>
          </a:p>
          <a:p>
            <a:endParaRPr lang="en-GB" dirty="0"/>
          </a:p>
          <a:p>
            <a:endParaRPr lang="en-GB" sz="800" dirty="0"/>
          </a:p>
          <a:p>
            <a:endParaRPr lang="en-GB" sz="800" dirty="0"/>
          </a:p>
          <a:p>
            <a:r>
              <a:rPr lang="en-GB" sz="1800" dirty="0">
                <a:solidFill>
                  <a:schemeClr val="accent1"/>
                </a:solidFill>
              </a:rPr>
              <a:t>ben.matthews@stir.ac.uk</a:t>
            </a:r>
          </a:p>
        </p:txBody>
      </p:sp>
      <p:pic>
        <p:nvPicPr>
          <p:cNvPr id="5" name="Picture 4" descr="A green text on a white background&#10;&#10;Description automatically generated">
            <a:extLst>
              <a:ext uri="{FF2B5EF4-FFF2-40B4-BE49-F238E27FC236}">
                <a16:creationId xmlns:a16="http://schemas.microsoft.com/office/drawing/2014/main" id="{02291F18-FE7E-9884-8FA9-8C7F5D4A5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5908025"/>
            <a:ext cx="2781300" cy="691647"/>
          </a:xfrm>
          <a:prstGeom prst="rect">
            <a:avLst/>
          </a:prstGeom>
        </p:spPr>
      </p:pic>
    </p:spTree>
    <p:extLst>
      <p:ext uri="{BB962C8B-B14F-4D97-AF65-F5344CB8AC3E}">
        <p14:creationId xmlns:p14="http://schemas.microsoft.com/office/powerpoint/2010/main" val="2334682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mera on a pole in a field&#10;&#10;Description automatically generated">
            <a:extLst>
              <a:ext uri="{FF2B5EF4-FFF2-40B4-BE49-F238E27FC236}">
                <a16:creationId xmlns:a16="http://schemas.microsoft.com/office/drawing/2014/main" id="{34A88A07-549C-1A31-40D1-91DABFED8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0"/>
            <a:ext cx="12750800" cy="8500533"/>
          </a:xfrm>
          <a:prstGeom prst="rect">
            <a:avLst/>
          </a:prstGeom>
        </p:spPr>
      </p:pic>
      <p:sp>
        <p:nvSpPr>
          <p:cNvPr id="2" name="Title 1">
            <a:extLst>
              <a:ext uri="{FF2B5EF4-FFF2-40B4-BE49-F238E27FC236}">
                <a16:creationId xmlns:a16="http://schemas.microsoft.com/office/drawing/2014/main" id="{D0AEE01D-69FD-0994-79EA-12423ACD5931}"/>
              </a:ext>
            </a:extLst>
          </p:cNvPr>
          <p:cNvSpPr>
            <a:spLocks noGrp="1"/>
          </p:cNvSpPr>
          <p:nvPr>
            <p:ph type="title"/>
          </p:nvPr>
        </p:nvSpPr>
        <p:spPr>
          <a:xfrm>
            <a:off x="838200" y="2316786"/>
            <a:ext cx="10515600" cy="1325563"/>
          </a:xfrm>
        </p:spPr>
        <p:txBody>
          <a:bodyPr/>
          <a:lstStyle/>
          <a:p>
            <a:r>
              <a:rPr lang="en-GB" dirty="0">
                <a:solidFill>
                  <a:srgbClr val="090905"/>
                </a:solidFill>
              </a:rPr>
              <a:t>Why surveys?</a:t>
            </a:r>
          </a:p>
        </p:txBody>
      </p:sp>
      <p:sp>
        <p:nvSpPr>
          <p:cNvPr id="5" name="Content Placeholder 3">
            <a:extLst>
              <a:ext uri="{FF2B5EF4-FFF2-40B4-BE49-F238E27FC236}">
                <a16:creationId xmlns:a16="http://schemas.microsoft.com/office/drawing/2014/main" id="{FFF9D7C5-AD45-44E3-8822-EFAF22D6AF49}"/>
              </a:ext>
            </a:extLst>
          </p:cNvPr>
          <p:cNvSpPr txBox="1">
            <a:spLocks/>
          </p:cNvSpPr>
          <p:nvPr/>
        </p:nvSpPr>
        <p:spPr bwMode="auto">
          <a:xfrm>
            <a:off x="8229600" y="5468767"/>
            <a:ext cx="48895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rtl="0" eaLnBrk="1" fontAlgn="base" hangingPunct="1">
              <a:lnSpc>
                <a:spcPct val="90000"/>
              </a:lnSpc>
              <a:spcBef>
                <a:spcPts val="1000"/>
              </a:spcBef>
              <a:spcAft>
                <a:spcPct val="0"/>
              </a:spcAft>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l" rtl="0" eaLnBrk="1" fontAlgn="base" hangingPunct="1">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2pPr>
            <a:lvl3pPr marL="914400" indent="0" algn="l" rtl="0" eaLnBrk="1" fontAlgn="base" hangingPunct="1">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3pPr>
            <a:lvl4pPr marL="1371600" indent="0" algn="l" rtl="0" eaLnBrk="1" fontAlgn="base" hangingPunct="1">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l" rtl="0" eaLnBrk="1" fontAlgn="base" hangingPunct="1">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rgbClr val="A3846E"/>
                </a:solidFill>
              </a:rPr>
              <a:t>Photo by Scott Blake on Unsplash </a:t>
            </a:r>
          </a:p>
        </p:txBody>
      </p:sp>
    </p:spTree>
    <p:extLst>
      <p:ext uri="{BB962C8B-B14F-4D97-AF65-F5344CB8AC3E}">
        <p14:creationId xmlns:p14="http://schemas.microsoft.com/office/powerpoint/2010/main" val="1713029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6CB08-9A78-C507-0D2D-8697B63B37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CE5469-33D3-98F6-BC84-3C3B4B3B5A4C}"/>
              </a:ext>
            </a:extLst>
          </p:cNvPr>
          <p:cNvSpPr>
            <a:spLocks noGrp="1"/>
          </p:cNvSpPr>
          <p:nvPr>
            <p:ph type="title"/>
          </p:nvPr>
        </p:nvSpPr>
        <p:spPr/>
        <p:txBody>
          <a:bodyPr/>
          <a:lstStyle/>
          <a:p>
            <a:r>
              <a:rPr lang="en-GB" dirty="0"/>
              <a:t>Why crime surveys?</a:t>
            </a:r>
          </a:p>
        </p:txBody>
      </p:sp>
      <p:sp>
        <p:nvSpPr>
          <p:cNvPr id="3" name="Content Placeholder 2">
            <a:extLst>
              <a:ext uri="{FF2B5EF4-FFF2-40B4-BE49-F238E27FC236}">
                <a16:creationId xmlns:a16="http://schemas.microsoft.com/office/drawing/2014/main" id="{5E1080C7-790F-8AD5-65EC-246587AEBEDF}"/>
              </a:ext>
            </a:extLst>
          </p:cNvPr>
          <p:cNvSpPr>
            <a:spLocks noGrp="1"/>
          </p:cNvSpPr>
          <p:nvPr>
            <p:ph sz="half" idx="1"/>
          </p:nvPr>
        </p:nvSpPr>
        <p:spPr/>
        <p:txBody>
          <a:bodyPr/>
          <a:lstStyle/>
          <a:p>
            <a:r>
              <a:rPr lang="en-GB" dirty="0"/>
              <a:t>How much crime is there?</a:t>
            </a:r>
          </a:p>
          <a:p>
            <a:r>
              <a:rPr lang="en-GB" dirty="0"/>
              <a:t>Actually quite hard to know</a:t>
            </a:r>
          </a:p>
          <a:p>
            <a:r>
              <a:rPr lang="en-GB" dirty="0"/>
              <a:t>We can just rely on data from the criminal justice system: we need triangulation across data sources due to the ‘dark figure’ of crime</a:t>
            </a:r>
          </a:p>
          <a:p>
            <a:r>
              <a:rPr lang="en-GB" dirty="0"/>
              <a:t>Identifying the gap between survey reports of victimization and police recorded crime was the key (and radical) innovation of crime surveys</a:t>
            </a:r>
          </a:p>
        </p:txBody>
      </p:sp>
      <p:sp>
        <p:nvSpPr>
          <p:cNvPr id="4" name="Content Placeholder 3">
            <a:extLst>
              <a:ext uri="{FF2B5EF4-FFF2-40B4-BE49-F238E27FC236}">
                <a16:creationId xmlns:a16="http://schemas.microsoft.com/office/drawing/2014/main" id="{1E573497-8CD7-139C-1D3E-FDD69A066679}"/>
              </a:ext>
            </a:extLst>
          </p:cNvPr>
          <p:cNvSpPr>
            <a:spLocks noGrp="1"/>
          </p:cNvSpPr>
          <p:nvPr>
            <p:ph sz="half" idx="2"/>
          </p:nvPr>
        </p:nvSpPr>
        <p:spPr/>
        <p:txBody>
          <a:bodyPr/>
          <a:lstStyle/>
          <a:p>
            <a:r>
              <a:rPr lang="en-GB" i="1" dirty="0"/>
              <a:t>Buil-Gil, D., Brunton-Smith, I., Pina-Sánchez, J., &amp; </a:t>
            </a:r>
            <a:r>
              <a:rPr lang="en-GB" i="1" dirty="0" err="1"/>
              <a:t>Cernat</a:t>
            </a:r>
            <a:r>
              <a:rPr lang="en-GB" i="1" dirty="0"/>
              <a:t>, A. (2022). Comparing measurements of violent crime in local communities: a case study in Islington, London. Police Practice and Research, 23(4), 489–506. https://doi.org/10.1080/15614263.2022.2047047</a:t>
            </a:r>
          </a:p>
        </p:txBody>
      </p:sp>
    </p:spTree>
    <p:extLst>
      <p:ext uri="{BB962C8B-B14F-4D97-AF65-F5344CB8AC3E}">
        <p14:creationId xmlns:p14="http://schemas.microsoft.com/office/powerpoint/2010/main" val="4131958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7B6DE-671B-5933-DCA7-ECABCB43E3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333DCA-751F-1C8F-2CBA-48E552E3AFE7}"/>
              </a:ext>
            </a:extLst>
          </p:cNvPr>
          <p:cNvSpPr>
            <a:spLocks noGrp="1"/>
          </p:cNvSpPr>
          <p:nvPr>
            <p:ph type="title"/>
          </p:nvPr>
        </p:nvSpPr>
        <p:spPr/>
        <p:txBody>
          <a:bodyPr/>
          <a:lstStyle/>
          <a:p>
            <a:r>
              <a:rPr lang="en-GB" dirty="0"/>
              <a:t>Surveys don’t just happen</a:t>
            </a:r>
          </a:p>
        </p:txBody>
      </p:sp>
      <p:sp>
        <p:nvSpPr>
          <p:cNvPr id="3" name="Content Placeholder 2">
            <a:extLst>
              <a:ext uri="{FF2B5EF4-FFF2-40B4-BE49-F238E27FC236}">
                <a16:creationId xmlns:a16="http://schemas.microsoft.com/office/drawing/2014/main" id="{E41D8B4C-6F22-D838-F06E-53CC682D5512}"/>
              </a:ext>
            </a:extLst>
          </p:cNvPr>
          <p:cNvSpPr>
            <a:spLocks noGrp="1"/>
          </p:cNvSpPr>
          <p:nvPr>
            <p:ph sz="half" idx="1"/>
          </p:nvPr>
        </p:nvSpPr>
        <p:spPr/>
        <p:txBody>
          <a:bodyPr/>
          <a:lstStyle/>
          <a:p>
            <a:r>
              <a:rPr lang="en-GB" dirty="0"/>
              <a:t>Crime data triangulation is not a big problem “in countries where alternative forms of data beyond official criminal justice statistics are obtainable, such as victim surveys” </a:t>
            </a:r>
          </a:p>
          <a:p>
            <a:r>
              <a:rPr lang="en-GB" dirty="0"/>
              <a:t>But is “formidable particularly outside consolidated western democracies where the range of available data is often limited.”</a:t>
            </a:r>
          </a:p>
        </p:txBody>
      </p:sp>
      <p:sp>
        <p:nvSpPr>
          <p:cNvPr id="4" name="Content Placeholder 3">
            <a:extLst>
              <a:ext uri="{FF2B5EF4-FFF2-40B4-BE49-F238E27FC236}">
                <a16:creationId xmlns:a16="http://schemas.microsoft.com/office/drawing/2014/main" id="{7027E24D-2B78-CCB3-2C08-ED68EA6267CF}"/>
              </a:ext>
            </a:extLst>
          </p:cNvPr>
          <p:cNvSpPr>
            <a:spLocks noGrp="1"/>
          </p:cNvSpPr>
          <p:nvPr>
            <p:ph sz="half" idx="2"/>
          </p:nvPr>
        </p:nvSpPr>
        <p:spPr/>
        <p:txBody>
          <a:bodyPr/>
          <a:lstStyle/>
          <a:p>
            <a:r>
              <a:rPr lang="en-GB" i="1" dirty="0" err="1"/>
              <a:t>Kıvanç</a:t>
            </a:r>
            <a:r>
              <a:rPr lang="en-GB" i="1" dirty="0"/>
              <a:t> Atak, Beyond the western crime drop: Violence, property offences, and the state in Turkey 1990–2016, International Journal of Law, Crime and Justice, Volume 60, 2020, https://doi.org/10.1016/j.ijlcj.2019.100373.</a:t>
            </a:r>
          </a:p>
        </p:txBody>
      </p:sp>
    </p:spTree>
    <p:extLst>
      <p:ext uri="{BB962C8B-B14F-4D97-AF65-F5344CB8AC3E}">
        <p14:creationId xmlns:p14="http://schemas.microsoft.com/office/powerpoint/2010/main" val="2214328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CA883-5849-7732-7306-35E089E74D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B740B5-DC97-E4EE-671E-B786D3AAA8F2}"/>
              </a:ext>
            </a:extLst>
          </p:cNvPr>
          <p:cNvSpPr>
            <a:spLocks noGrp="1"/>
          </p:cNvSpPr>
          <p:nvPr>
            <p:ph type="title"/>
          </p:nvPr>
        </p:nvSpPr>
        <p:spPr/>
        <p:txBody>
          <a:bodyPr/>
          <a:lstStyle/>
          <a:p>
            <a:r>
              <a:rPr lang="en-GB" dirty="0"/>
              <a:t>Surveys as knowledge</a:t>
            </a:r>
            <a:br>
              <a:rPr lang="en-GB" dirty="0"/>
            </a:br>
            <a:r>
              <a:rPr lang="en-GB" dirty="0"/>
              <a:t>infrastructure</a:t>
            </a:r>
          </a:p>
        </p:txBody>
      </p:sp>
      <p:sp>
        <p:nvSpPr>
          <p:cNvPr id="3" name="Content Placeholder 2">
            <a:extLst>
              <a:ext uri="{FF2B5EF4-FFF2-40B4-BE49-F238E27FC236}">
                <a16:creationId xmlns:a16="http://schemas.microsoft.com/office/drawing/2014/main" id="{D1C80AD3-7A30-05D6-4269-C7CC6B6CF52B}"/>
              </a:ext>
            </a:extLst>
          </p:cNvPr>
          <p:cNvSpPr>
            <a:spLocks noGrp="1"/>
          </p:cNvSpPr>
          <p:nvPr>
            <p:ph sz="half" idx="1"/>
          </p:nvPr>
        </p:nvSpPr>
        <p:spPr>
          <a:xfrm>
            <a:off x="838200" y="1825625"/>
            <a:ext cx="5891784" cy="4351338"/>
          </a:xfrm>
        </p:spPr>
        <p:txBody>
          <a:bodyPr/>
          <a:lstStyle/>
          <a:p>
            <a:r>
              <a:rPr lang="en-GB" dirty="0"/>
              <a:t>Knowing that data will be archived and available years from now (and that data from years ago is archived) is key to exploring change over time</a:t>
            </a:r>
          </a:p>
          <a:p>
            <a:r>
              <a:rPr lang="en-GB" dirty="0"/>
              <a:t>Established social surveys are part of the ‘knowledge infrastructure’ in a way that ‘big data’ or administrative data sources aren’t always</a:t>
            </a:r>
          </a:p>
          <a:p>
            <a:endParaRPr lang="en-GB" dirty="0"/>
          </a:p>
          <a:p>
            <a:endParaRPr lang="en-GB" dirty="0"/>
          </a:p>
        </p:txBody>
      </p:sp>
      <p:pic>
        <p:nvPicPr>
          <p:cNvPr id="12" name="Content Placeholder 11" descr="A book cover with text&#10;&#10;Description automatically generated">
            <a:extLst>
              <a:ext uri="{FF2B5EF4-FFF2-40B4-BE49-F238E27FC236}">
                <a16:creationId xmlns:a16="http://schemas.microsoft.com/office/drawing/2014/main" id="{D9DE8DE0-1C12-D8C6-652F-ED9FB4919C4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29500" y="-94816"/>
            <a:ext cx="4762500" cy="7047632"/>
          </a:xfrm>
        </p:spPr>
      </p:pic>
    </p:spTree>
    <p:extLst>
      <p:ext uri="{BB962C8B-B14F-4D97-AF65-F5344CB8AC3E}">
        <p14:creationId xmlns:p14="http://schemas.microsoft.com/office/powerpoint/2010/main" val="1759092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702E5-CA75-DFE6-13CB-815E5AD856C2}"/>
            </a:ext>
          </a:extLst>
        </p:cNvPr>
        <p:cNvGrpSpPr/>
        <p:nvPr/>
      </p:nvGrpSpPr>
      <p:grpSpPr>
        <a:xfrm>
          <a:off x="0" y="0"/>
          <a:ext cx="0" cy="0"/>
          <a:chOff x="0" y="0"/>
          <a:chExt cx="0" cy="0"/>
        </a:xfrm>
      </p:grpSpPr>
      <p:pic>
        <p:nvPicPr>
          <p:cNvPr id="11" name="Picture 10" descr="A pocket watch on newspaper&#10;&#10;Description automatically generated">
            <a:extLst>
              <a:ext uri="{FF2B5EF4-FFF2-40B4-BE49-F238E27FC236}">
                <a16:creationId xmlns:a16="http://schemas.microsoft.com/office/drawing/2014/main" id="{D018911B-5DA2-8928-1F80-5FB4B3E59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 y="-724641"/>
            <a:ext cx="12509500" cy="8332661"/>
          </a:xfrm>
          <a:prstGeom prst="rect">
            <a:avLst/>
          </a:prstGeom>
        </p:spPr>
      </p:pic>
      <p:sp>
        <p:nvSpPr>
          <p:cNvPr id="2" name="Title 1">
            <a:extLst>
              <a:ext uri="{FF2B5EF4-FFF2-40B4-BE49-F238E27FC236}">
                <a16:creationId xmlns:a16="http://schemas.microsoft.com/office/drawing/2014/main" id="{11DF2C7D-5B65-F4BC-5052-F89AE793D958}"/>
              </a:ext>
            </a:extLst>
          </p:cNvPr>
          <p:cNvSpPr>
            <a:spLocks noGrp="1"/>
          </p:cNvSpPr>
          <p:nvPr>
            <p:ph type="ctrTitle"/>
          </p:nvPr>
        </p:nvSpPr>
        <p:spPr>
          <a:xfrm>
            <a:off x="863108" y="-1511849"/>
            <a:ext cx="9144000" cy="3467926"/>
          </a:xfrm>
        </p:spPr>
        <p:txBody>
          <a:bodyPr/>
          <a:lstStyle/>
          <a:p>
            <a:r>
              <a:rPr lang="en-GB" sz="4800" dirty="0">
                <a:solidFill>
                  <a:srgbClr val="FCFCFC"/>
                </a:solidFill>
                <a:latin typeface="Rockwell Light" panose="02040303020102020203" pitchFamily="18" charset="0"/>
              </a:rPr>
              <a:t>Constructing a time trend</a:t>
            </a:r>
          </a:p>
        </p:txBody>
      </p:sp>
      <p:sp>
        <p:nvSpPr>
          <p:cNvPr id="3" name="Subtitle 2">
            <a:extLst>
              <a:ext uri="{FF2B5EF4-FFF2-40B4-BE49-F238E27FC236}">
                <a16:creationId xmlns:a16="http://schemas.microsoft.com/office/drawing/2014/main" id="{93D2CFEF-78AF-F98E-C986-80EC6B597951}"/>
              </a:ext>
            </a:extLst>
          </p:cNvPr>
          <p:cNvSpPr>
            <a:spLocks noGrp="1"/>
          </p:cNvSpPr>
          <p:nvPr>
            <p:ph type="subTitle" idx="1"/>
          </p:nvPr>
        </p:nvSpPr>
        <p:spPr>
          <a:xfrm>
            <a:off x="1524000" y="4738942"/>
            <a:ext cx="9144000" cy="1280160"/>
          </a:xfrm>
        </p:spPr>
        <p:txBody>
          <a:bodyPr/>
          <a:lstStyle/>
          <a:p>
            <a:endParaRPr lang="en-GB" dirty="0"/>
          </a:p>
        </p:txBody>
      </p:sp>
      <p:sp>
        <p:nvSpPr>
          <p:cNvPr id="7" name="TextBox 6">
            <a:extLst>
              <a:ext uri="{FF2B5EF4-FFF2-40B4-BE49-F238E27FC236}">
                <a16:creationId xmlns:a16="http://schemas.microsoft.com/office/drawing/2014/main" id="{E91B61EE-08F1-3A68-0601-4D1784ED0C22}"/>
              </a:ext>
            </a:extLst>
          </p:cNvPr>
          <p:cNvSpPr txBox="1"/>
          <p:nvPr/>
        </p:nvSpPr>
        <p:spPr>
          <a:xfrm>
            <a:off x="7643087" y="6266554"/>
            <a:ext cx="6352160" cy="369332"/>
          </a:xfrm>
          <a:prstGeom prst="rect">
            <a:avLst/>
          </a:prstGeom>
          <a:noFill/>
        </p:spPr>
        <p:txBody>
          <a:bodyPr wrap="square">
            <a:spAutoFit/>
          </a:bodyPr>
          <a:lstStyle/>
          <a:p>
            <a:r>
              <a:rPr lang="en-GB" dirty="0">
                <a:solidFill>
                  <a:srgbClr val="5F6771"/>
                </a:solidFill>
              </a:rPr>
              <a:t>Photo by Anne </a:t>
            </a:r>
            <a:r>
              <a:rPr lang="en-GB" dirty="0" err="1">
                <a:solidFill>
                  <a:srgbClr val="5F6771"/>
                </a:solidFill>
              </a:rPr>
              <a:t>Nygård</a:t>
            </a:r>
            <a:r>
              <a:rPr lang="en-GB" dirty="0">
                <a:solidFill>
                  <a:srgbClr val="5F6771"/>
                </a:solidFill>
              </a:rPr>
              <a:t> on Unsplash </a:t>
            </a:r>
          </a:p>
        </p:txBody>
      </p:sp>
    </p:spTree>
    <p:extLst>
      <p:ext uri="{BB962C8B-B14F-4D97-AF65-F5344CB8AC3E}">
        <p14:creationId xmlns:p14="http://schemas.microsoft.com/office/powerpoint/2010/main" val="2928408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B4C27-BF13-512C-AD40-D2A2BCF32E59}"/>
              </a:ext>
            </a:extLst>
          </p:cNvPr>
          <p:cNvSpPr>
            <a:spLocks noGrp="1"/>
          </p:cNvSpPr>
          <p:nvPr>
            <p:ph type="title"/>
          </p:nvPr>
        </p:nvSpPr>
        <p:spPr/>
        <p:txBody>
          <a:bodyPr/>
          <a:lstStyle/>
          <a:p>
            <a:r>
              <a:rPr lang="en-GB" dirty="0"/>
              <a:t>Getting the most from established surveys</a:t>
            </a:r>
          </a:p>
        </p:txBody>
      </p:sp>
      <p:sp>
        <p:nvSpPr>
          <p:cNvPr id="3" name="Content Placeholder 2">
            <a:extLst>
              <a:ext uri="{FF2B5EF4-FFF2-40B4-BE49-F238E27FC236}">
                <a16:creationId xmlns:a16="http://schemas.microsoft.com/office/drawing/2014/main" id="{03CACDE0-85B4-7EE9-5718-CD0F015CA757}"/>
              </a:ext>
            </a:extLst>
          </p:cNvPr>
          <p:cNvSpPr>
            <a:spLocks noGrp="1"/>
          </p:cNvSpPr>
          <p:nvPr>
            <p:ph sz="half" idx="1"/>
          </p:nvPr>
        </p:nvSpPr>
        <p:spPr/>
        <p:txBody>
          <a:bodyPr/>
          <a:lstStyle/>
          <a:p>
            <a:r>
              <a:rPr lang="en-GB" dirty="0"/>
              <a:t>Established surveys let you: </a:t>
            </a:r>
          </a:p>
          <a:p>
            <a:pPr lvl="1"/>
            <a:r>
              <a:rPr lang="en-GB" dirty="0"/>
              <a:t>Examine change over time</a:t>
            </a:r>
          </a:p>
          <a:p>
            <a:pPr lvl="1"/>
            <a:r>
              <a:rPr lang="en-GB" dirty="0"/>
              <a:t>Analyse small population groups after pooling sweeps together to increase sample size</a:t>
            </a:r>
          </a:p>
          <a:p>
            <a:pPr lvl="1"/>
            <a:r>
              <a:rPr lang="en-GB" dirty="0"/>
              <a:t>Ideally, both</a:t>
            </a:r>
          </a:p>
          <a:p>
            <a:r>
              <a:rPr lang="en-GB" dirty="0"/>
              <a:t>But there are practical challenges in using these data</a:t>
            </a:r>
          </a:p>
          <a:p>
            <a:r>
              <a:rPr lang="en-GB" dirty="0"/>
              <a:t>And open questions about how best to analyse them</a:t>
            </a:r>
          </a:p>
        </p:txBody>
      </p:sp>
      <p:sp>
        <p:nvSpPr>
          <p:cNvPr id="4" name="Content Placeholder 3">
            <a:extLst>
              <a:ext uri="{FF2B5EF4-FFF2-40B4-BE49-F238E27FC236}">
                <a16:creationId xmlns:a16="http://schemas.microsoft.com/office/drawing/2014/main" id="{4D8D5CF6-E5AA-8851-69EC-E0007E59CDCF}"/>
              </a:ext>
            </a:extLst>
          </p:cNvPr>
          <p:cNvSpPr>
            <a:spLocks noGrp="1"/>
          </p:cNvSpPr>
          <p:nvPr>
            <p:ph sz="half" idx="2"/>
          </p:nvPr>
        </p:nvSpPr>
        <p:spPr/>
        <p:txBody>
          <a:bodyPr/>
          <a:lstStyle/>
          <a:p>
            <a:endParaRPr lang="en-GB"/>
          </a:p>
        </p:txBody>
      </p:sp>
    </p:spTree>
    <p:extLst>
      <p:ext uri="{BB962C8B-B14F-4D97-AF65-F5344CB8AC3E}">
        <p14:creationId xmlns:p14="http://schemas.microsoft.com/office/powerpoint/2010/main" val="496180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D2C5C-521B-A525-C025-57F48C8C8C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8C89F5-0DB3-1008-ECCB-748B79E1409B}"/>
              </a:ext>
            </a:extLst>
          </p:cNvPr>
          <p:cNvSpPr>
            <a:spLocks noGrp="1"/>
          </p:cNvSpPr>
          <p:nvPr>
            <p:ph type="title"/>
          </p:nvPr>
        </p:nvSpPr>
        <p:spPr/>
        <p:txBody>
          <a:bodyPr/>
          <a:lstStyle/>
          <a:p>
            <a:endParaRPr lang="en-GB"/>
          </a:p>
        </p:txBody>
      </p:sp>
      <p:sp>
        <p:nvSpPr>
          <p:cNvPr id="4" name="Content Placeholder 3">
            <a:extLst>
              <a:ext uri="{FF2B5EF4-FFF2-40B4-BE49-F238E27FC236}">
                <a16:creationId xmlns:a16="http://schemas.microsoft.com/office/drawing/2014/main" id="{834BC7D1-BDCE-9E10-7553-6D4F9ECE99D7}"/>
              </a:ext>
            </a:extLst>
          </p:cNvPr>
          <p:cNvSpPr>
            <a:spLocks noGrp="1"/>
          </p:cNvSpPr>
          <p:nvPr>
            <p:ph sz="half" idx="2"/>
          </p:nvPr>
        </p:nvSpPr>
        <p:spPr/>
        <p:txBody>
          <a:bodyPr/>
          <a:lstStyle/>
          <a:p>
            <a:endParaRPr lang="en-GB"/>
          </a:p>
        </p:txBody>
      </p:sp>
      <p:sp>
        <p:nvSpPr>
          <p:cNvPr id="10" name="Content Placeholder 9">
            <a:extLst>
              <a:ext uri="{FF2B5EF4-FFF2-40B4-BE49-F238E27FC236}">
                <a16:creationId xmlns:a16="http://schemas.microsoft.com/office/drawing/2014/main" id="{38085AE8-2B51-13B3-1BDE-B253640BE984}"/>
              </a:ext>
            </a:extLst>
          </p:cNvPr>
          <p:cNvSpPr>
            <a:spLocks noGrp="1"/>
          </p:cNvSpPr>
          <p:nvPr>
            <p:ph sz="half" idx="1"/>
          </p:nvPr>
        </p:nvSpPr>
        <p:spPr/>
        <p:txBody>
          <a:bodyPr/>
          <a:lstStyle/>
          <a:p>
            <a:endParaRPr lang="en-GB"/>
          </a:p>
        </p:txBody>
      </p:sp>
      <p:pic>
        <p:nvPicPr>
          <p:cNvPr id="7" name="Picture 6">
            <a:extLst>
              <a:ext uri="{FF2B5EF4-FFF2-40B4-BE49-F238E27FC236}">
                <a16:creationId xmlns:a16="http://schemas.microsoft.com/office/drawing/2014/main" id="{F4027FA6-AD05-EFA7-47AF-10027CB8B883}"/>
              </a:ext>
            </a:extLst>
          </p:cNvPr>
          <p:cNvPicPr>
            <a:picLocks noChangeAspect="1"/>
          </p:cNvPicPr>
          <p:nvPr/>
        </p:nvPicPr>
        <p:blipFill>
          <a:blip r:embed="rId2"/>
          <a:srcRect b="9420"/>
          <a:stretch/>
        </p:blipFill>
        <p:spPr>
          <a:xfrm>
            <a:off x="392130" y="1144588"/>
            <a:ext cx="6273666" cy="4841939"/>
          </a:xfrm>
          <a:prstGeom prst="rect">
            <a:avLst/>
          </a:prstGeom>
        </p:spPr>
      </p:pic>
      <p:pic>
        <p:nvPicPr>
          <p:cNvPr id="9" name="Picture 8">
            <a:extLst>
              <a:ext uri="{FF2B5EF4-FFF2-40B4-BE49-F238E27FC236}">
                <a16:creationId xmlns:a16="http://schemas.microsoft.com/office/drawing/2014/main" id="{686AF986-757F-C0BD-7327-4B041BE8C7CC}"/>
              </a:ext>
            </a:extLst>
          </p:cNvPr>
          <p:cNvPicPr>
            <a:picLocks noChangeAspect="1"/>
          </p:cNvPicPr>
          <p:nvPr/>
        </p:nvPicPr>
        <p:blipFill>
          <a:blip r:embed="rId3"/>
          <a:stretch>
            <a:fillRect/>
          </a:stretch>
        </p:blipFill>
        <p:spPr>
          <a:xfrm>
            <a:off x="7312269" y="0"/>
            <a:ext cx="4879731" cy="6858000"/>
          </a:xfrm>
          <a:prstGeom prst="rect">
            <a:avLst/>
          </a:prstGeom>
        </p:spPr>
      </p:pic>
    </p:spTree>
    <p:extLst>
      <p:ext uri="{BB962C8B-B14F-4D97-AF65-F5344CB8AC3E}">
        <p14:creationId xmlns:p14="http://schemas.microsoft.com/office/powerpoint/2010/main" val="2043206324"/>
      </p:ext>
    </p:extLst>
  </p:cSld>
  <p:clrMapOvr>
    <a:masterClrMapping/>
  </p:clrMapOvr>
</p:sld>
</file>

<file path=ppt/theme/theme1.xml><?xml version="1.0" encoding="utf-8"?>
<a:theme xmlns:a="http://schemas.openxmlformats.org/drawingml/2006/main" name="teaching_slide_template">
  <a:themeElements>
    <a:clrScheme name="stirling_colours">
      <a:dk1>
        <a:srgbClr val="000000"/>
      </a:dk1>
      <a:lt1>
        <a:srgbClr val="FFFFFF"/>
      </a:lt1>
      <a:dk2>
        <a:srgbClr val="000000"/>
      </a:dk2>
      <a:lt2>
        <a:srgbClr val="F6F5F4"/>
      </a:lt2>
      <a:accent1>
        <a:srgbClr val="006938"/>
      </a:accent1>
      <a:accent2>
        <a:srgbClr val="76BD22"/>
      </a:accent2>
      <a:accent3>
        <a:srgbClr val="A5A5A5"/>
      </a:accent3>
      <a:accent4>
        <a:srgbClr val="FFC000"/>
      </a:accent4>
      <a:accent5>
        <a:srgbClr val="5B9BD5"/>
      </a:accent5>
      <a:accent6>
        <a:srgbClr val="70AD47"/>
      </a:accent6>
      <a:hlink>
        <a:srgbClr val="0563C1"/>
      </a:hlink>
      <a:folHlink>
        <a:srgbClr val="954F72"/>
      </a:folHlink>
    </a:clrScheme>
    <a:fontScheme name="ben_fonts">
      <a:majorFont>
        <a:latin typeface="Rockwell"/>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FB1E988-6E00-479D-8693-4AB3077F4269}" vid="{BA9044FD-15AA-45C0-A21A-F0AD4595DCF6}"/>
    </a:ext>
  </a:extLst>
</a:theme>
</file>

<file path=docMetadata/LabelInfo.xml><?xml version="1.0" encoding="utf-8"?>
<clbl:labelList xmlns:clbl="http://schemas.microsoft.com/office/2020/mipLabelMetadata">
  <clbl:label id="{d6fa6db5-9f3a-4c93-9e38-61059ee07e95}" enabled="1" method="Standard" siteId="{4e8d09f7-cc79-4ccb-9149-a4238dd17422}" removed="0"/>
</clbl:labelList>
</file>

<file path=docProps/app.xml><?xml version="1.0" encoding="utf-8"?>
<Properties xmlns="http://schemas.openxmlformats.org/officeDocument/2006/extended-properties" xmlns:vt="http://schemas.openxmlformats.org/officeDocument/2006/docPropsVTypes">
  <Template>teaching_slide_template</Template>
  <TotalTime>1368</TotalTime>
  <Words>1250</Words>
  <Application>Microsoft Office PowerPoint</Application>
  <PresentationFormat>Widescreen</PresentationFormat>
  <Paragraphs>121</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Arial Nova Light</vt:lpstr>
      <vt:lpstr>Rockwell</vt:lpstr>
      <vt:lpstr>Rockwell Light</vt:lpstr>
      <vt:lpstr>teaching_slide_template</vt:lpstr>
      <vt:lpstr>What do I look for in a survey dataset as a (crime survey) data user?</vt:lpstr>
      <vt:lpstr>Overview</vt:lpstr>
      <vt:lpstr>Why surveys?</vt:lpstr>
      <vt:lpstr>Why crime surveys?</vt:lpstr>
      <vt:lpstr>Surveys don’t just happen</vt:lpstr>
      <vt:lpstr>Surveys as knowledge infrastructure</vt:lpstr>
      <vt:lpstr>Constructing a time trend</vt:lpstr>
      <vt:lpstr>Getting the most from established surveys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Sample  size  and the  crime  drop</vt:lpstr>
      <vt:lpstr>PowerPoint Presentation</vt:lpstr>
      <vt:lpstr>Sample size and the crime drop</vt:lpstr>
      <vt:lpstr>Sample size and the crime drop</vt:lpstr>
      <vt:lpstr>Small numbers means more volatility</vt:lpstr>
      <vt:lpstr>The crime drop and survey design</vt:lpstr>
      <vt:lpstr>Sampling  frame</vt:lpstr>
      <vt:lpstr>The ‘average’ person</vt:lpstr>
      <vt:lpstr>Sampling frames and victimization</vt:lpstr>
      <vt:lpstr>Sampling frames and victimization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Explanations not to do with crime</dc:title>
  <dc:creator>Ben Matthews</dc:creator>
  <cp:lastModifiedBy>Ben Matthews</cp:lastModifiedBy>
  <cp:revision>2</cp:revision>
  <dcterms:created xsi:type="dcterms:W3CDTF">2022-06-22T11:02:56Z</dcterms:created>
  <dcterms:modified xsi:type="dcterms:W3CDTF">2024-12-05T15:25:21Z</dcterms:modified>
</cp:coreProperties>
</file>